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69" r:id="rId4"/>
    <p:sldId id="272" r:id="rId5"/>
    <p:sldId id="273" r:id="rId6"/>
    <p:sldId id="270" r:id="rId7"/>
    <p:sldId id="267" r:id="rId8"/>
    <p:sldId id="263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F4AF-E665-431A-8ABD-0EE126CFB094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4C2-ADA4-4D2B-B2CA-45CFB635F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F4AF-E665-431A-8ABD-0EE126CFB094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4C2-ADA4-4D2B-B2CA-45CFB635F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F4AF-E665-431A-8ABD-0EE126CFB094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4C2-ADA4-4D2B-B2CA-45CFB635F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9187-8522-458A-AA60-AE441BBDA7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5629-0AAB-49BC-AA6B-E59F6B87AF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9187-8522-458A-AA60-AE441BBDA7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5629-0AAB-49BC-AA6B-E59F6B87AF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9187-8522-458A-AA60-AE441BBDA7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5629-0AAB-49BC-AA6B-E59F6B87AF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9187-8522-458A-AA60-AE441BBDA7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5629-0AAB-49BC-AA6B-E59F6B87AF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9187-8522-458A-AA60-AE441BBDA7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5629-0AAB-49BC-AA6B-E59F6B87AF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9187-8522-458A-AA60-AE441BBDA7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5629-0AAB-49BC-AA6B-E59F6B87AF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9187-8522-458A-AA60-AE441BBDA7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5629-0AAB-49BC-AA6B-E59F6B87AF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9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9187-8522-458A-AA60-AE441BBDA7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5629-0AAB-49BC-AA6B-E59F6B87AF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F4AF-E665-431A-8ABD-0EE126CFB094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4C2-ADA4-4D2B-B2CA-45CFB635F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9187-8522-458A-AA60-AE441BBDA7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5629-0AAB-49BC-AA6B-E59F6B87AF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9187-8522-458A-AA60-AE441BBDA7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5629-0AAB-49BC-AA6B-E59F6B87AF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3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9187-8522-458A-AA60-AE441BBDA7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5629-0AAB-49BC-AA6B-E59F6B87AF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F4AF-E665-431A-8ABD-0EE126CFB094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4C2-ADA4-4D2B-B2CA-45CFB635F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F4AF-E665-431A-8ABD-0EE126CFB094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4C2-ADA4-4D2B-B2CA-45CFB635F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F4AF-E665-431A-8ABD-0EE126CFB094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4C2-ADA4-4D2B-B2CA-45CFB635F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F4AF-E665-431A-8ABD-0EE126CFB094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4C2-ADA4-4D2B-B2CA-45CFB635F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F4AF-E665-431A-8ABD-0EE126CFB094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4C2-ADA4-4D2B-B2CA-45CFB635F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F4AF-E665-431A-8ABD-0EE126CFB094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4C2-ADA4-4D2B-B2CA-45CFB635F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F4AF-E665-431A-8ABD-0EE126CFB094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4C2-ADA4-4D2B-B2CA-45CFB635F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6F4AF-E665-431A-8ABD-0EE126CFB094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D4C2-ADA4-4D2B-B2CA-45CFB635F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69187-8522-458A-AA60-AE441BBDA7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55629-0AAB-49BC-AA6B-E59F6B87AFF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1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ba.uncg.edu/current-students/study-abroad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otating Earth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483" y="5426577"/>
            <a:ext cx="1845891" cy="1384419"/>
          </a:xfrm>
          <a:prstGeom prst="rect">
            <a:avLst/>
          </a:prstGeom>
        </p:spPr>
      </p:pic>
      <p:pic>
        <p:nvPicPr>
          <p:cNvPr id="14" name="rotating Earth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07288" y="5426576"/>
            <a:ext cx="1845891" cy="1384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470025"/>
          </a:xfrm>
        </p:spPr>
        <p:txBody>
          <a:bodyPr>
            <a:noAutofit/>
          </a:bodyPr>
          <a:lstStyle/>
          <a:p>
            <a:r>
              <a:rPr lang="en-US" sz="4100" dirty="0" smtClean="0">
                <a:latin typeface="Palatino Linotype" pitchFamily="18" charset="0"/>
              </a:rPr>
              <a:t>MBA 745: Doing Business Abroad</a:t>
            </a:r>
            <a:br>
              <a:rPr lang="en-US" sz="4100" dirty="0" smtClean="0">
                <a:latin typeface="Palatino Linotype" pitchFamily="18" charset="0"/>
              </a:rPr>
            </a:br>
            <a:r>
              <a:rPr lang="en-US" sz="4100" dirty="0" smtClean="0">
                <a:latin typeface="Palatino Linotype" pitchFamily="18" charset="0"/>
              </a:rPr>
              <a:t>Budapest, Hungary</a:t>
            </a:r>
            <a:br>
              <a:rPr lang="en-US" sz="4100" dirty="0" smtClean="0">
                <a:latin typeface="Palatino Linotype" pitchFamily="18" charset="0"/>
              </a:rPr>
            </a:br>
            <a:r>
              <a:rPr lang="en-US" sz="4100" dirty="0" smtClean="0">
                <a:latin typeface="Palatino Linotype" pitchFamily="18" charset="0"/>
              </a:rPr>
              <a:t>Prague, Czech Republic</a:t>
            </a:r>
            <a:endParaRPr lang="en-US" sz="4100" dirty="0"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0056" y="5715000"/>
            <a:ext cx="64008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March 11-18, 2017</a:t>
            </a:r>
          </a:p>
          <a:p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Information Session</a:t>
            </a:r>
            <a:endParaRPr lang="en-US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2050" name="Picture 2" descr="Flag_of_Hungar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5"/>
          <a:stretch/>
        </p:blipFill>
        <p:spPr bwMode="auto">
          <a:xfrm>
            <a:off x="315913" y="3096541"/>
            <a:ext cx="1828800" cy="121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1" name="Picture 3" descr="Czech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96541"/>
            <a:ext cx="1802381" cy="121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4" descr="Czech_Republic_Hungary_Loca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77676"/>
            <a:ext cx="4278313" cy="305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2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Preliminary Itinerary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066800"/>
            <a:ext cx="6276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Preliminary Itinerary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371600"/>
            <a:ext cx="62769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Preliminary Itinerary</a:t>
            </a:r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3512" y="1752600"/>
            <a:ext cx="6276975" cy="3829050"/>
            <a:chOff x="1433512" y="1176867"/>
            <a:chExt cx="6276975" cy="38290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3512" y="1176867"/>
              <a:ext cx="6276975" cy="2924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2561" y="4101042"/>
              <a:ext cx="6238875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6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Registration and Costs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839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Application: 	</a:t>
            </a:r>
            <a:r>
              <a:rPr lang="en-US" sz="2200" u="sng" kern="1400" dirty="0" smtClean="0">
                <a:solidFill>
                  <a:srgbClr val="000000"/>
                </a:solidFill>
                <a:latin typeface="Palatino Linotype" panose="02040502050505030304" pitchFamily="18" charset="0"/>
                <a:hlinkClick r:id="rId2"/>
              </a:rPr>
              <a:t>mba.uncg.edu/current-students/study-abroad</a:t>
            </a:r>
            <a:endParaRPr lang="en-US" sz="1200" kern="1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n-US" sz="1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/>
            </a:r>
            <a:br>
              <a:rPr lang="en-US" sz="1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</a:br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Registration: 	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Students will be registered by November 22</a:t>
            </a:r>
            <a:endParaRPr lang="en-US" sz="1200" kern="1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1828800" indent="-1828800"/>
            <a:endParaRPr lang="en-US" sz="1200" kern="14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1828800" indent="-1828800"/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Cost</a:t>
            </a:r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:	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$2700—Airfare </a:t>
            </a:r>
            <a:r>
              <a:rPr lang="en-US" sz="2200" b="1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not 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included (minimum 15 </a:t>
            </a:r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students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) </a:t>
            </a:r>
            <a:r>
              <a:rPr lang="en-US" sz="1600" i="1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*UNCG </a:t>
            </a:r>
            <a:r>
              <a:rPr lang="en-US" sz="1600" i="1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and The Bryan School of Business and Economics reserve the right to cancel or alter the program format or to change costs in case of conditions beyond its control</a:t>
            </a:r>
            <a:r>
              <a:rPr lang="en-US" sz="1600" i="1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.*</a:t>
            </a:r>
            <a:endParaRPr lang="en-US" sz="1600" i="1" kern="1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1828800" indent="-1828800"/>
            <a:endParaRPr lang="en-US" sz="1200" i="1" kern="14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1828800" indent="-1828800"/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Deposit:	Acceptance of applications will run through September 27, 2016. Upon acceptance into the program a </a:t>
            </a:r>
            <a:r>
              <a:rPr lang="en-US" sz="2200" b="1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$500 deposit will be due by 5pm on October 14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  <a:r>
              <a:rPr lang="en-US" sz="2400" i="1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i="1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**All deposits are non-refundable. Once final payment is made, there are no refunds.</a:t>
            </a:r>
            <a:r>
              <a:rPr lang="en-US" sz="16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**</a:t>
            </a:r>
            <a:r>
              <a:rPr lang="en-US" sz="1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/>
            </a:r>
            <a:br>
              <a:rPr lang="en-US" sz="1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</a:br>
            <a:endParaRPr lang="en-US" sz="1200" kern="14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What’s </a:t>
            </a:r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included:	Site tours	 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	 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	Insurance</a:t>
            </a:r>
            <a:endParaRPr lang="en-US" sz="2200" kern="1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		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	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Ground </a:t>
            </a:r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transportation </a:t>
            </a:r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	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Tuition </a:t>
            </a:r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and fees</a:t>
            </a:r>
          </a:p>
          <a:p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		</a:t>
            </a:r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	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Corporate </a:t>
            </a:r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presentations 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	Some </a:t>
            </a:r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meals</a:t>
            </a:r>
          </a:p>
          <a:p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		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	</a:t>
            </a:r>
            <a:r>
              <a:rPr lang="en-US" sz="2200" kern="1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Accommodations </a:t>
            </a:r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(double occupancy)</a:t>
            </a:r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/>
            </a:r>
            <a:b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</a:br>
            <a:endParaRPr lang="en-US" sz="2200" kern="1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n-US" sz="2200" kern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 </a:t>
            </a:r>
            <a:endParaRPr lang="en-US" sz="2200" kern="1400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7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Palatino Linotype" pitchFamily="18" charset="0"/>
              </a:rPr>
              <a:t>Application and Payment Timeline</a:t>
            </a:r>
            <a:endParaRPr lang="en-US" dirty="0">
              <a:latin typeface="Palatino Linotype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597817"/>
              </p:ext>
            </p:extLst>
          </p:nvPr>
        </p:nvGraphicFramePr>
        <p:xfrm>
          <a:off x="228601" y="1447800"/>
          <a:ext cx="8466938" cy="2743200"/>
        </p:xfrm>
        <a:graphic>
          <a:graphicData uri="http://schemas.openxmlformats.org/drawingml/2006/table">
            <a:tbl>
              <a:tblPr/>
              <a:tblGrid>
                <a:gridCol w="4413617"/>
                <a:gridCol w="4053321"/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Application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deadline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:       </a:t>
                      </a:r>
                      <a:endParaRPr lang="en-US" sz="24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September 27</a:t>
                      </a:r>
                      <a:endParaRPr lang="en-US" sz="24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Decisions made by: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October 4</a:t>
                      </a:r>
                      <a:endParaRPr lang="en-US" sz="24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$500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deposit due: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October 14,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5pm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Remainder due (part of final tuition bill):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December TBA</a:t>
                      </a:r>
                      <a:endParaRPr lang="en-US" sz="24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Pre-departure seminar: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January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20, 5:30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–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7:30pm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10" descr="http://www.budapest.com/w/assignables/galleries/338/megyeri%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43400"/>
            <a:ext cx="3258781" cy="218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3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0229"/>
            <a:ext cx="9144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Palatino Linotype" pitchFamily="18" charset="0"/>
              </a:rPr>
              <a:t>MBA 745:</a:t>
            </a:r>
            <a:br>
              <a:rPr lang="en-US" dirty="0" smtClean="0">
                <a:latin typeface="Palatino Linotype" pitchFamily="18" charset="0"/>
              </a:rPr>
            </a:br>
            <a:r>
              <a:rPr lang="en-US" dirty="0" smtClean="0">
                <a:latin typeface="Palatino Linotype" pitchFamily="18" charset="0"/>
              </a:rPr>
              <a:t>Doing Business Abroad</a:t>
            </a:r>
            <a:br>
              <a:rPr lang="en-US" dirty="0" smtClean="0">
                <a:latin typeface="Palatino Linotype" pitchFamily="18" charset="0"/>
              </a:rPr>
            </a:br>
            <a:r>
              <a:rPr lang="en-US" sz="4000" dirty="0" smtClean="0">
                <a:latin typeface="Palatino Linotype" pitchFamily="18" charset="0"/>
              </a:rPr>
              <a:t>Dr. </a:t>
            </a:r>
            <a:r>
              <a:rPr lang="en-US" sz="4000" dirty="0">
                <a:latin typeface="Palatino Linotype" pitchFamily="18" charset="0"/>
              </a:rPr>
              <a:t>Kwasi Amoako-Gyampah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5791200" cy="218574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Palatino Linotype" pitchFamily="18" charset="0"/>
              </a:rPr>
              <a:t>Pre-Departure Seminar </a:t>
            </a:r>
          </a:p>
          <a:p>
            <a:pPr marL="0" indent="0" algn="ctr">
              <a:buNone/>
            </a:pPr>
            <a:r>
              <a:rPr lang="en-US" dirty="0" smtClean="0">
                <a:latin typeface="Palatino Linotype" pitchFamily="18" charset="0"/>
              </a:rPr>
              <a:t>Daily Journal</a:t>
            </a:r>
          </a:p>
          <a:p>
            <a:pPr marL="0" indent="0" algn="ctr">
              <a:buNone/>
            </a:pPr>
            <a:r>
              <a:rPr lang="en-US" dirty="0" smtClean="0">
                <a:latin typeface="Palatino Linotype" pitchFamily="18" charset="0"/>
              </a:rPr>
              <a:t>Final Paper</a:t>
            </a:r>
          </a:p>
        </p:txBody>
      </p:sp>
      <p:pic>
        <p:nvPicPr>
          <p:cNvPr id="12" name="Picture 5" descr="royal-palace6_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63" y="4926531"/>
            <a:ext cx="3795674" cy="193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55071"/>
            <a:ext cx="2686812" cy="198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 descr="Fishermans Bastion Budap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66" y="3455071"/>
            <a:ext cx="2898867" cy="19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Q&amp;A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250" y="6096000"/>
            <a:ext cx="81915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i="1" dirty="0" smtClean="0">
                <a:latin typeface="Palatino Linotype" pitchFamily="18" charset="0"/>
              </a:rPr>
              <a:t>mba.uncg.edu/current-students/study-abroad</a:t>
            </a:r>
            <a:endParaRPr lang="en-US" sz="3400" dirty="0">
              <a:latin typeface="Palatino Linotype" pitchFamily="18" charset="0"/>
            </a:endParaRPr>
          </a:p>
        </p:txBody>
      </p:sp>
      <p:pic>
        <p:nvPicPr>
          <p:cNvPr id="6" name="Picture 5" descr="CIMG30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991340"/>
            <a:ext cx="68072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6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83</Words>
  <Application>Microsoft Office PowerPoint</Application>
  <PresentationFormat>On-screen Show (4:3)</PresentationFormat>
  <Paragraphs>35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Palatino Linotype</vt:lpstr>
      <vt:lpstr>Office Theme</vt:lpstr>
      <vt:lpstr>1_Office Theme</vt:lpstr>
      <vt:lpstr>MBA 745: Doing Business Abroad Budapest, Hungary Prague, Czech Republic</vt:lpstr>
      <vt:lpstr>Preliminary Itinerary</vt:lpstr>
      <vt:lpstr>Preliminary Itinerary</vt:lpstr>
      <vt:lpstr>Preliminary Itinerary</vt:lpstr>
      <vt:lpstr>Registration and Costs</vt:lpstr>
      <vt:lpstr>Application and Payment Timeline</vt:lpstr>
      <vt:lpstr>MBA 745: Doing Business Abroad Dr. Kwasi Amoako-Gyampah</vt:lpstr>
      <vt:lpstr>Q&amp;A</vt:lpstr>
    </vt:vector>
  </TitlesOfParts>
  <Company>UNC Greensboro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Bardarik</dc:creator>
  <cp:lastModifiedBy>Samantha Bardarik</cp:lastModifiedBy>
  <cp:revision>68</cp:revision>
  <dcterms:created xsi:type="dcterms:W3CDTF">2012-08-27T16:17:10Z</dcterms:created>
  <dcterms:modified xsi:type="dcterms:W3CDTF">2016-09-09T18:12:57Z</dcterms:modified>
</cp:coreProperties>
</file>