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D534-B9CA-4819-9E31-2216BCB4B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9208-07E4-4F0A-94CB-A36E290B2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6E4CA-9B2A-42B6-8698-C0470512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31005-835B-43CD-8E43-BD51AD0F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5249-9567-425A-9EF8-C2A77A1F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CB59-CBE1-4BBA-A148-CC3F3AC9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61947-1732-4ADD-BF63-789AB17D5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3EEE-2852-4F6A-92C5-0CA434D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0958-251F-4C69-92F6-06B81E4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297AD-5DE5-404E-8BDE-D113BE0F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E4EA5-A837-4BC3-A783-90DE3BDE7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AE8B8-DD48-4874-BF77-AF182CD0E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015AE-E55D-44F3-A5EE-0100706E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4119B-702E-463E-9FA5-BBE267B3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B345-38FF-4D37-8902-F0D71865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0E7B-61C3-48F5-BA46-E9C3C600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5A922-239B-41FF-BB9A-D4B456C67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EFB12-EAF8-4C00-88CA-BD682750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4FD3B-316E-42F2-B8AA-7B785351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AA50-E73C-4F8E-9758-82E18A8F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9894-8119-41CE-9485-06EDD4D1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D7024-B804-41F1-A6BD-8D5CCC0D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682E2-AE00-4CBD-AB1A-628153A6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50DE-1629-4017-A306-EE43A42E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1051-5989-49ED-BD74-BF8892F4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DD49-C810-4494-B736-945F1AC0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93A9-9BD8-43AA-9C5A-5B494D6B7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42DFB-56FD-4D3B-A8DA-E883AE1AB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42F2E-5899-4C24-BAF2-1573A65C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3F4E5-C73F-4C05-811A-560709E4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D5778-8DE1-4F6C-A20C-FE051459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6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DF36-F16F-4F5C-912E-DEE8DFFC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2A76-8C5D-45B6-9F50-3BD1DE33B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075D5-144B-4744-84D9-BD5534DD7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B7E49-6BF4-49F7-B174-16E84F722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6C190-14D0-44A2-B293-4DD54A654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700ED-F013-4821-AE0F-04B22C49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0B4DA-37C4-4D3C-9C12-F0DEC2CE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FAE36-1A57-415B-A776-322BC6E3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6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9C4E-A681-4D2E-A0A1-ACB6BFB04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19300-B3C7-4579-9D8E-5E989CEB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6A46-C1D4-4FEC-AE65-2F847A1C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9A80-3EF5-43A7-BD61-41B836DC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66339-6B89-40A7-979E-A716AAC2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F321A-F2E0-4354-B792-FC8A52CA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9C181-772C-474F-91B5-77C28D5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FFAB-0AC6-4DAD-959E-3982BF3E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4F19-DE9A-4F90-8983-6A93B340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E4273-E97C-4B2A-8811-DE313D25E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9261-4081-44DC-8972-712DCF59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44CA6-0842-448E-BBD7-61A9620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2831D-EB9C-473F-9620-EA5B0710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8854-B053-42DC-8573-4890740B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1B95D-E2F6-4669-90CF-6C7EBC75D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CE870-6A4D-4406-AE87-5F1BCAE29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91166-2E6E-404B-9410-556A5AA8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86670-9A60-47F5-8EA1-86E94562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19F78-84A4-4363-AFF1-BE32438D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9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5C017-E9A4-4B89-9093-A382BC8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710B9-1D57-4AED-8911-369C6F348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3A14-39CB-4F58-A6E9-D4A4BBB1B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377E-F3E1-4CE7-9130-D605BD4CFD13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649C8-BB54-4A2D-A8FB-5AF5626B8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EB11-ABC7-4B5B-AE6C-7CB3B95D0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68025-DB3B-40C6-9A2D-BF59F4F27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abroad.uncg.edu/?go=Pragu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AC831-E42C-4659-B1C8-28D8085C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63CB8-9439-47F2-9FC1-2061746E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2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Preliminary Itinerary!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790DD-89EB-45D9-9532-423FFECF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65" y="331827"/>
            <a:ext cx="5527403" cy="6194346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476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63CB8-9439-47F2-9FC1-2061746E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2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Preliminary Itinerary!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790DD-89EB-45D9-9532-423FFECF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83" y="56896"/>
            <a:ext cx="5045444" cy="679641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26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63CB8-9439-47F2-9FC1-2061746E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32" y="253105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Preliminary Itinerary!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7790DD-89EB-45D9-9532-423FFECF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2041"/>
            <a:ext cx="5435893" cy="317391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013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FB607-29DF-41D6-9DDF-F0A8E259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Costs &amp; Registration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68A5D-04A0-4E12-8468-77F2B4D4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84280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Application: 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http://studyabroad.uncg.edu/?go=Prague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Application Deadline: November 1, 2018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Total Program Cost: $2300.00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This price does not include airfare, meals other than ones on itinerary, spending money.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Deposit Amount: $500.00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</a:rPr>
              <a:t>This cost is non-refundable and can be made via credit card, check, money order made to UNCG IPC)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Deposit Deadline: December 1, 2018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Remaining Program Cost: $1800.00 due to Cashier’s Office by Jan. 12, 2019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0000"/>
                </a:solidFill>
              </a:rPr>
              <a:t>*UNCG and the Bryan School of Business and Economics reserves the right to cancel or alter the program format, or to change costs in case of conditions beyond its control.*</a:t>
            </a:r>
          </a:p>
        </p:txBody>
      </p:sp>
    </p:spTree>
    <p:extLst>
      <p:ext uri="{BB962C8B-B14F-4D97-AF65-F5344CB8AC3E}">
        <p14:creationId xmlns:p14="http://schemas.microsoft.com/office/powerpoint/2010/main" val="186901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Bahnschrift SemiBold</vt:lpstr>
      <vt:lpstr>Calibri</vt:lpstr>
      <vt:lpstr>Calibri Light</vt:lpstr>
      <vt:lpstr>Office Theme</vt:lpstr>
      <vt:lpstr>PowerPoint Presentation</vt:lpstr>
      <vt:lpstr>Preliminary Itinerary!</vt:lpstr>
      <vt:lpstr>Preliminary Itinerary!</vt:lpstr>
      <vt:lpstr>Preliminary Itinerary!</vt:lpstr>
      <vt:lpstr>Costs &amp; Registration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Louise Pilling</dc:creator>
  <cp:lastModifiedBy>Sara Louise Pilling</cp:lastModifiedBy>
  <cp:revision>2</cp:revision>
  <dcterms:created xsi:type="dcterms:W3CDTF">2018-08-27T17:58:53Z</dcterms:created>
  <dcterms:modified xsi:type="dcterms:W3CDTF">2018-08-27T18:07:51Z</dcterms:modified>
</cp:coreProperties>
</file>