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8" r:id="rId7"/>
    <p:sldId id="257"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isha Stack" userId="4aa8ee8d-52e8-40a9-bd61-d34f3bb3d768" providerId="ADAL" clId="{3CBAF047-3835-4A05-9C2D-83139517A2CA}"/>
    <pc:docChg chg="custSel modSld">
      <pc:chgData name="Tuisha Stack" userId="4aa8ee8d-52e8-40a9-bd61-d34f3bb3d768" providerId="ADAL" clId="{3CBAF047-3835-4A05-9C2D-83139517A2CA}" dt="2024-01-10T18:32:31.379" v="1"/>
      <pc:docMkLst>
        <pc:docMk/>
      </pc:docMkLst>
      <pc:sldChg chg="delSp modSp mod">
        <pc:chgData name="Tuisha Stack" userId="4aa8ee8d-52e8-40a9-bd61-d34f3bb3d768" providerId="ADAL" clId="{3CBAF047-3835-4A05-9C2D-83139517A2CA}" dt="2024-01-10T18:32:31.379" v="1"/>
        <pc:sldMkLst>
          <pc:docMk/>
          <pc:sldMk cId="2060406486" sldId="260"/>
        </pc:sldMkLst>
        <pc:spChg chg="mod">
          <ac:chgData name="Tuisha Stack" userId="4aa8ee8d-52e8-40a9-bd61-d34f3bb3d768" providerId="ADAL" clId="{3CBAF047-3835-4A05-9C2D-83139517A2CA}" dt="2024-01-10T18:32:31.379" v="1"/>
          <ac:spMkLst>
            <pc:docMk/>
            <pc:sldMk cId="2060406486" sldId="260"/>
            <ac:spMk id="3" creationId="{98003115-1F95-E0F5-0502-8820A15BF71D}"/>
          </ac:spMkLst>
        </pc:spChg>
        <pc:spChg chg="del">
          <ac:chgData name="Tuisha Stack" userId="4aa8ee8d-52e8-40a9-bd61-d34f3bb3d768" providerId="ADAL" clId="{3CBAF047-3835-4A05-9C2D-83139517A2CA}" dt="2024-01-10T18:32:09.100" v="0" actId="478"/>
          <ac:spMkLst>
            <pc:docMk/>
            <pc:sldMk cId="2060406486" sldId="260"/>
            <ac:spMk id="7" creationId="{73EE8898-CE3C-B750-BB8E-1E83CCF9115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2288B-C3DC-4E3F-AD1F-32F1AD0CFDF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89B49A99-26BE-47C4-8AD4-809165EDAC06}">
      <dgm:prSet/>
      <dgm:spPr>
        <a:solidFill>
          <a:schemeClr val="accent2"/>
        </a:solidFill>
      </dgm:spPr>
      <dgm:t>
        <a:bodyPr/>
        <a:lstStyle/>
        <a:p>
          <a:r>
            <a:rPr lang="en-US" dirty="0"/>
            <a:t>Sep. 2023</a:t>
          </a:r>
        </a:p>
      </dgm:t>
    </dgm:pt>
    <dgm:pt modelId="{158FE7AE-81ED-4760-B47B-160A0B6CE3D0}" type="parTrans" cxnId="{D8871AFF-A388-4AF6-BE54-BDD2B3C6FAAE}">
      <dgm:prSet/>
      <dgm:spPr/>
      <dgm:t>
        <a:bodyPr/>
        <a:lstStyle/>
        <a:p>
          <a:endParaRPr lang="en-US"/>
        </a:p>
      </dgm:t>
    </dgm:pt>
    <dgm:pt modelId="{4006AE57-F083-4BB7-98EA-166D013C0B05}" type="sibTrans" cxnId="{D8871AFF-A388-4AF6-BE54-BDD2B3C6FAAE}">
      <dgm:prSet/>
      <dgm:spPr/>
      <dgm:t>
        <a:bodyPr/>
        <a:lstStyle/>
        <a:p>
          <a:endParaRPr lang="en-US"/>
        </a:p>
      </dgm:t>
    </dgm:pt>
    <dgm:pt modelId="{6B09B1EF-AE3E-4068-8387-9A1B1B725492}">
      <dgm:prSet/>
      <dgm:spPr/>
      <dgm:t>
        <a:bodyPr/>
        <a:lstStyle/>
        <a:p>
          <a:r>
            <a:rPr lang="en-US" dirty="0"/>
            <a:t>Application portal opens for submission</a:t>
          </a:r>
        </a:p>
      </dgm:t>
    </dgm:pt>
    <dgm:pt modelId="{E2422FD0-595F-43C6-8F70-E0831966BECE}" type="parTrans" cxnId="{1D84B5BA-3FDD-42F4-A2F0-7A20839252B4}">
      <dgm:prSet/>
      <dgm:spPr/>
      <dgm:t>
        <a:bodyPr/>
        <a:lstStyle/>
        <a:p>
          <a:endParaRPr lang="en-US"/>
        </a:p>
      </dgm:t>
    </dgm:pt>
    <dgm:pt modelId="{A6DBF8CF-78EA-4EB7-BB7A-EB319E0D285C}" type="sibTrans" cxnId="{1D84B5BA-3FDD-42F4-A2F0-7A20839252B4}">
      <dgm:prSet/>
      <dgm:spPr/>
      <dgm:t>
        <a:bodyPr/>
        <a:lstStyle/>
        <a:p>
          <a:endParaRPr lang="en-US"/>
        </a:p>
      </dgm:t>
    </dgm:pt>
    <dgm:pt modelId="{CBC14542-5B51-4693-86AE-66D87EB24A37}">
      <dgm:prSet/>
      <dgm:spPr>
        <a:solidFill>
          <a:schemeClr val="accent2"/>
        </a:solidFill>
      </dgm:spPr>
      <dgm:t>
        <a:bodyPr/>
        <a:lstStyle/>
        <a:p>
          <a:r>
            <a:rPr lang="en-US" dirty="0"/>
            <a:t>Mon. 2 Oct. 2023</a:t>
          </a:r>
        </a:p>
      </dgm:t>
    </dgm:pt>
    <dgm:pt modelId="{BC971DB1-45D9-450A-AB3B-F64263A0E8A7}" type="parTrans" cxnId="{586A6908-C829-48CF-A1DC-F33E7B08D900}">
      <dgm:prSet/>
      <dgm:spPr/>
      <dgm:t>
        <a:bodyPr/>
        <a:lstStyle/>
        <a:p>
          <a:endParaRPr lang="en-US"/>
        </a:p>
      </dgm:t>
    </dgm:pt>
    <dgm:pt modelId="{F5E69C21-9381-40C9-A583-EBDD68616E14}" type="sibTrans" cxnId="{586A6908-C829-48CF-A1DC-F33E7B08D900}">
      <dgm:prSet/>
      <dgm:spPr/>
      <dgm:t>
        <a:bodyPr/>
        <a:lstStyle/>
        <a:p>
          <a:endParaRPr lang="en-US"/>
        </a:p>
      </dgm:t>
    </dgm:pt>
    <dgm:pt modelId="{73EA9D65-A1CD-468E-B8FE-6B81802A4614}">
      <dgm:prSet/>
      <dgm:spPr/>
      <dgm:t>
        <a:bodyPr/>
        <a:lstStyle/>
        <a:p>
          <a:r>
            <a:rPr lang="en-US"/>
            <a:t>Application deadline</a:t>
          </a:r>
        </a:p>
      </dgm:t>
    </dgm:pt>
    <dgm:pt modelId="{9721C084-34CB-4BC3-8E62-C1FB7FEDD0FB}" type="parTrans" cxnId="{6811D18F-5741-4A65-A1C1-AE8D360418AC}">
      <dgm:prSet/>
      <dgm:spPr/>
      <dgm:t>
        <a:bodyPr/>
        <a:lstStyle/>
        <a:p>
          <a:endParaRPr lang="en-US"/>
        </a:p>
      </dgm:t>
    </dgm:pt>
    <dgm:pt modelId="{15CB8440-1A2E-4B83-802C-C904964BF75F}" type="sibTrans" cxnId="{6811D18F-5741-4A65-A1C1-AE8D360418AC}">
      <dgm:prSet/>
      <dgm:spPr/>
      <dgm:t>
        <a:bodyPr/>
        <a:lstStyle/>
        <a:p>
          <a:endParaRPr lang="en-US"/>
        </a:p>
      </dgm:t>
    </dgm:pt>
    <dgm:pt modelId="{C7DB6A0A-7F75-4F00-BCDB-FC6AE25BC5F5}">
      <dgm:prSet/>
      <dgm:spPr>
        <a:solidFill>
          <a:schemeClr val="accent2"/>
        </a:solidFill>
      </dgm:spPr>
      <dgm:t>
        <a:bodyPr/>
        <a:lstStyle/>
        <a:p>
          <a:r>
            <a:rPr lang="en-US"/>
            <a:t>Fri. 6 Oct. 2023</a:t>
          </a:r>
        </a:p>
      </dgm:t>
    </dgm:pt>
    <dgm:pt modelId="{E7D51A06-C7D4-4C7F-AF8A-55B63B4A7BFA}" type="parTrans" cxnId="{E4B14CBF-EA02-4F92-A857-837EC8F0D72D}">
      <dgm:prSet/>
      <dgm:spPr/>
      <dgm:t>
        <a:bodyPr/>
        <a:lstStyle/>
        <a:p>
          <a:endParaRPr lang="en-US"/>
        </a:p>
      </dgm:t>
    </dgm:pt>
    <dgm:pt modelId="{C2B79D04-E66C-4B64-93D7-AD546E683C3E}" type="sibTrans" cxnId="{E4B14CBF-EA02-4F92-A857-837EC8F0D72D}">
      <dgm:prSet/>
      <dgm:spPr/>
      <dgm:t>
        <a:bodyPr/>
        <a:lstStyle/>
        <a:p>
          <a:endParaRPr lang="en-US"/>
        </a:p>
      </dgm:t>
    </dgm:pt>
    <dgm:pt modelId="{E543711B-A289-4AD7-886E-7D4C8B1632DE}">
      <dgm:prSet/>
      <dgm:spPr/>
      <dgm:t>
        <a:bodyPr/>
        <a:lstStyle/>
        <a:p>
          <a:r>
            <a:rPr lang="en-US"/>
            <a:t>Decision on application</a:t>
          </a:r>
        </a:p>
      </dgm:t>
    </dgm:pt>
    <dgm:pt modelId="{F69A1EDB-64BC-49B9-92C3-27FBED5AC66F}" type="parTrans" cxnId="{27D0CA16-BF94-4AF9-9867-DA8328383BCA}">
      <dgm:prSet/>
      <dgm:spPr/>
      <dgm:t>
        <a:bodyPr/>
        <a:lstStyle/>
        <a:p>
          <a:endParaRPr lang="en-US"/>
        </a:p>
      </dgm:t>
    </dgm:pt>
    <dgm:pt modelId="{B2BF60FF-C684-4BA0-8FDE-38C3A2524524}" type="sibTrans" cxnId="{27D0CA16-BF94-4AF9-9867-DA8328383BCA}">
      <dgm:prSet/>
      <dgm:spPr/>
      <dgm:t>
        <a:bodyPr/>
        <a:lstStyle/>
        <a:p>
          <a:endParaRPr lang="en-US"/>
        </a:p>
      </dgm:t>
    </dgm:pt>
    <dgm:pt modelId="{D8221DCD-1E34-4D0D-B3BF-0C98E031ACDE}">
      <dgm:prSet/>
      <dgm:spPr>
        <a:solidFill>
          <a:schemeClr val="accent2"/>
        </a:solidFill>
      </dgm:spPr>
      <dgm:t>
        <a:bodyPr/>
        <a:lstStyle/>
        <a:p>
          <a:r>
            <a:rPr lang="en-US"/>
            <a:t>Mon. 16 Oct. 2023</a:t>
          </a:r>
        </a:p>
      </dgm:t>
    </dgm:pt>
    <dgm:pt modelId="{39504838-ECE3-4597-A846-1365A5BFE8D3}" type="parTrans" cxnId="{B73CD3EA-C659-447A-81AA-8101C6FD00A8}">
      <dgm:prSet/>
      <dgm:spPr/>
      <dgm:t>
        <a:bodyPr/>
        <a:lstStyle/>
        <a:p>
          <a:endParaRPr lang="en-US"/>
        </a:p>
      </dgm:t>
    </dgm:pt>
    <dgm:pt modelId="{D86B80C1-EFAE-4A7A-B9C2-603067B4EBF7}" type="sibTrans" cxnId="{B73CD3EA-C659-447A-81AA-8101C6FD00A8}">
      <dgm:prSet/>
      <dgm:spPr/>
      <dgm:t>
        <a:bodyPr/>
        <a:lstStyle/>
        <a:p>
          <a:endParaRPr lang="en-US"/>
        </a:p>
      </dgm:t>
    </dgm:pt>
    <dgm:pt modelId="{647FF6ED-716A-4784-B83C-4F9419436F66}">
      <dgm:prSet/>
      <dgm:spPr/>
      <dgm:t>
        <a:bodyPr/>
        <a:lstStyle/>
        <a:p>
          <a:r>
            <a:rPr lang="en-US"/>
            <a:t>Financial commitment form due</a:t>
          </a:r>
        </a:p>
      </dgm:t>
    </dgm:pt>
    <dgm:pt modelId="{71727A27-6EF0-4CEE-803D-D85F2A71CBC7}" type="parTrans" cxnId="{7910AD45-021C-4BA3-8319-D319481415EC}">
      <dgm:prSet/>
      <dgm:spPr/>
      <dgm:t>
        <a:bodyPr/>
        <a:lstStyle/>
        <a:p>
          <a:endParaRPr lang="en-US"/>
        </a:p>
      </dgm:t>
    </dgm:pt>
    <dgm:pt modelId="{5B07279F-44C2-4089-8213-0E8956100192}" type="sibTrans" cxnId="{7910AD45-021C-4BA3-8319-D319481415EC}">
      <dgm:prSet/>
      <dgm:spPr/>
      <dgm:t>
        <a:bodyPr/>
        <a:lstStyle/>
        <a:p>
          <a:endParaRPr lang="en-US"/>
        </a:p>
      </dgm:t>
    </dgm:pt>
    <dgm:pt modelId="{184F26BC-3D73-4377-91CB-1F3D34EBC34B}">
      <dgm:prSet/>
      <dgm:spPr>
        <a:solidFill>
          <a:schemeClr val="accent2"/>
        </a:solidFill>
      </dgm:spPr>
      <dgm:t>
        <a:bodyPr/>
        <a:lstStyle/>
        <a:p>
          <a:r>
            <a:rPr lang="en-US"/>
            <a:t>Dec. 2023</a:t>
          </a:r>
        </a:p>
      </dgm:t>
    </dgm:pt>
    <dgm:pt modelId="{386BAC23-869D-42A3-BCC3-F420D2757199}" type="parTrans" cxnId="{3523054F-7240-4C33-98AE-E7DD282B6A63}">
      <dgm:prSet/>
      <dgm:spPr/>
      <dgm:t>
        <a:bodyPr/>
        <a:lstStyle/>
        <a:p>
          <a:endParaRPr lang="en-US"/>
        </a:p>
      </dgm:t>
    </dgm:pt>
    <dgm:pt modelId="{15689690-3D9C-4870-8F36-CC0C3CA27FD8}" type="sibTrans" cxnId="{3523054F-7240-4C33-98AE-E7DD282B6A63}">
      <dgm:prSet/>
      <dgm:spPr/>
      <dgm:t>
        <a:bodyPr/>
        <a:lstStyle/>
        <a:p>
          <a:endParaRPr lang="en-US"/>
        </a:p>
      </dgm:t>
    </dgm:pt>
    <dgm:pt modelId="{6C969C09-53A5-42A2-B30A-E66EB4851A59}">
      <dgm:prSet/>
      <dgm:spPr/>
      <dgm:t>
        <a:bodyPr/>
        <a:lstStyle/>
        <a:p>
          <a:r>
            <a:rPr lang="en-US"/>
            <a:t>Full Program fee due; Cashiers office deadline for spring 2024 tuition payment</a:t>
          </a:r>
        </a:p>
      </dgm:t>
    </dgm:pt>
    <dgm:pt modelId="{697CEC3B-2686-434E-BD31-BF45B01E40DF}" type="parTrans" cxnId="{CDB942DC-42E3-4FD3-BDD6-FC12C0FBF32B}">
      <dgm:prSet/>
      <dgm:spPr/>
      <dgm:t>
        <a:bodyPr/>
        <a:lstStyle/>
        <a:p>
          <a:endParaRPr lang="en-US"/>
        </a:p>
      </dgm:t>
    </dgm:pt>
    <dgm:pt modelId="{995F15CA-60A2-46E1-BE1C-9E6F7C5BC7FA}" type="sibTrans" cxnId="{CDB942DC-42E3-4FD3-BDD6-FC12C0FBF32B}">
      <dgm:prSet/>
      <dgm:spPr/>
      <dgm:t>
        <a:bodyPr/>
        <a:lstStyle/>
        <a:p>
          <a:endParaRPr lang="en-US"/>
        </a:p>
      </dgm:t>
    </dgm:pt>
    <dgm:pt modelId="{C73342C8-2E1A-4ADE-92C9-7579AB92A7AD}">
      <dgm:prSet/>
      <dgm:spPr>
        <a:solidFill>
          <a:schemeClr val="accent2"/>
        </a:solidFill>
      </dgm:spPr>
      <dgm:t>
        <a:bodyPr/>
        <a:lstStyle/>
        <a:p>
          <a:r>
            <a:rPr lang="en-US"/>
            <a:t>Fri. 19 Jan. 2024</a:t>
          </a:r>
        </a:p>
      </dgm:t>
    </dgm:pt>
    <dgm:pt modelId="{799B803A-EA4D-4F89-8BE1-9D2281BA1338}" type="parTrans" cxnId="{7C55A8A7-9BBC-4C8E-8EBD-AF36AFA420B1}">
      <dgm:prSet/>
      <dgm:spPr/>
      <dgm:t>
        <a:bodyPr/>
        <a:lstStyle/>
        <a:p>
          <a:endParaRPr lang="en-US"/>
        </a:p>
      </dgm:t>
    </dgm:pt>
    <dgm:pt modelId="{206996EA-CA24-418C-8587-14CDA62B26F1}" type="sibTrans" cxnId="{7C55A8A7-9BBC-4C8E-8EBD-AF36AFA420B1}">
      <dgm:prSet/>
      <dgm:spPr/>
      <dgm:t>
        <a:bodyPr/>
        <a:lstStyle/>
        <a:p>
          <a:endParaRPr lang="en-US"/>
        </a:p>
      </dgm:t>
    </dgm:pt>
    <dgm:pt modelId="{77120868-C006-443B-86DC-5EA8691AE822}">
      <dgm:prSet/>
      <dgm:spPr/>
      <dgm:t>
        <a:bodyPr/>
        <a:lstStyle/>
        <a:p>
          <a:r>
            <a:rPr lang="en-US"/>
            <a:t>IPC pre-departure modules due in Canvas</a:t>
          </a:r>
        </a:p>
      </dgm:t>
    </dgm:pt>
    <dgm:pt modelId="{C1F0606F-25AB-4C6C-B428-F5A93A4187BC}" type="parTrans" cxnId="{81D2E471-EF04-4195-B81D-1DAB3796A58C}">
      <dgm:prSet/>
      <dgm:spPr/>
      <dgm:t>
        <a:bodyPr/>
        <a:lstStyle/>
        <a:p>
          <a:endParaRPr lang="en-US"/>
        </a:p>
      </dgm:t>
    </dgm:pt>
    <dgm:pt modelId="{BA1FCA83-93D7-4F9C-8520-BD4905BC5A23}" type="sibTrans" cxnId="{81D2E471-EF04-4195-B81D-1DAB3796A58C}">
      <dgm:prSet/>
      <dgm:spPr/>
      <dgm:t>
        <a:bodyPr/>
        <a:lstStyle/>
        <a:p>
          <a:endParaRPr lang="en-US"/>
        </a:p>
      </dgm:t>
    </dgm:pt>
    <dgm:pt modelId="{6DB642D9-981D-4519-878E-99DE19522CAF}">
      <dgm:prSet/>
      <dgm:spPr>
        <a:solidFill>
          <a:schemeClr val="accent2"/>
        </a:solidFill>
      </dgm:spPr>
      <dgm:t>
        <a:bodyPr/>
        <a:lstStyle/>
        <a:p>
          <a:r>
            <a:rPr lang="en-US"/>
            <a:t>Fri. 19 Jan. 2024</a:t>
          </a:r>
        </a:p>
      </dgm:t>
    </dgm:pt>
    <dgm:pt modelId="{5497DBFD-9533-4135-A5A2-A5E11AE28F76}" type="parTrans" cxnId="{CBD3EC6A-B36E-4590-86AC-8A8627159FB5}">
      <dgm:prSet/>
      <dgm:spPr/>
      <dgm:t>
        <a:bodyPr/>
        <a:lstStyle/>
        <a:p>
          <a:endParaRPr lang="en-US"/>
        </a:p>
      </dgm:t>
    </dgm:pt>
    <dgm:pt modelId="{0CD48533-CBBA-4814-A81D-74025A82C8AF}" type="sibTrans" cxnId="{CBD3EC6A-B36E-4590-86AC-8A8627159FB5}">
      <dgm:prSet/>
      <dgm:spPr/>
      <dgm:t>
        <a:bodyPr/>
        <a:lstStyle/>
        <a:p>
          <a:endParaRPr lang="en-US"/>
        </a:p>
      </dgm:t>
    </dgm:pt>
    <dgm:pt modelId="{7272E72F-08B7-4CD3-9257-E473F0333FAB}">
      <dgm:prSet/>
      <dgm:spPr/>
      <dgm:t>
        <a:bodyPr/>
        <a:lstStyle/>
        <a:p>
          <a:r>
            <a:rPr lang="en-US"/>
            <a:t>IPC post-decision forms due within application portal</a:t>
          </a:r>
        </a:p>
      </dgm:t>
    </dgm:pt>
    <dgm:pt modelId="{CF0232F0-BE0A-4578-BF7D-9EE4ABCE440F}" type="parTrans" cxnId="{057DF96A-935F-4F34-BB69-68B160BF794C}">
      <dgm:prSet/>
      <dgm:spPr/>
      <dgm:t>
        <a:bodyPr/>
        <a:lstStyle/>
        <a:p>
          <a:endParaRPr lang="en-US"/>
        </a:p>
      </dgm:t>
    </dgm:pt>
    <dgm:pt modelId="{692BDCC7-4824-4D72-BB2B-86DE6B164CB0}" type="sibTrans" cxnId="{057DF96A-935F-4F34-BB69-68B160BF794C}">
      <dgm:prSet/>
      <dgm:spPr/>
      <dgm:t>
        <a:bodyPr/>
        <a:lstStyle/>
        <a:p>
          <a:endParaRPr lang="en-US"/>
        </a:p>
      </dgm:t>
    </dgm:pt>
    <dgm:pt modelId="{3F047CA5-345F-46E7-9016-162E86430823}">
      <dgm:prSet/>
      <dgm:spPr>
        <a:solidFill>
          <a:schemeClr val="accent2"/>
        </a:solidFill>
      </dgm:spPr>
      <dgm:t>
        <a:bodyPr/>
        <a:lstStyle/>
        <a:p>
          <a:r>
            <a:rPr lang="en-US" dirty="0"/>
            <a:t>Fri. 26 Jan. 2024</a:t>
          </a:r>
        </a:p>
      </dgm:t>
    </dgm:pt>
    <dgm:pt modelId="{C909CCC0-D338-402A-95A0-3392E42983DA}" type="parTrans" cxnId="{FD00C4D9-C6CF-4C33-9EAE-D50AED635623}">
      <dgm:prSet/>
      <dgm:spPr/>
      <dgm:t>
        <a:bodyPr/>
        <a:lstStyle/>
        <a:p>
          <a:endParaRPr lang="en-US"/>
        </a:p>
      </dgm:t>
    </dgm:pt>
    <dgm:pt modelId="{C3B73B8D-C15E-41A6-855D-68DFC73AEFA4}" type="sibTrans" cxnId="{FD00C4D9-C6CF-4C33-9EAE-D50AED635623}">
      <dgm:prSet/>
      <dgm:spPr/>
      <dgm:t>
        <a:bodyPr/>
        <a:lstStyle/>
        <a:p>
          <a:endParaRPr lang="en-US"/>
        </a:p>
      </dgm:t>
    </dgm:pt>
    <dgm:pt modelId="{A7EC33DC-F9BA-4A8C-8C6D-5DA404CF1862}">
      <dgm:prSet/>
      <dgm:spPr/>
      <dgm:t>
        <a:bodyPr/>
        <a:lstStyle/>
        <a:p>
          <a:r>
            <a:rPr lang="en-US" dirty="0"/>
            <a:t>Mandatory Pre-departure seminar </a:t>
          </a:r>
        </a:p>
        <a:p>
          <a:r>
            <a:rPr lang="en-US" dirty="0"/>
            <a:t>5:30 p.m. to 7:00 p.m. </a:t>
          </a:r>
        </a:p>
        <a:p>
          <a:r>
            <a:rPr lang="en-US" dirty="0"/>
            <a:t>Bryan School classroom</a:t>
          </a:r>
        </a:p>
      </dgm:t>
    </dgm:pt>
    <dgm:pt modelId="{B04D5538-3597-408F-9030-2EA984F976F3}" type="parTrans" cxnId="{0F0747D0-DB24-448D-8301-9F8A53952561}">
      <dgm:prSet/>
      <dgm:spPr/>
      <dgm:t>
        <a:bodyPr/>
        <a:lstStyle/>
        <a:p>
          <a:endParaRPr lang="en-US"/>
        </a:p>
      </dgm:t>
    </dgm:pt>
    <dgm:pt modelId="{62930A65-678A-4F68-A7A0-50F825FB73AB}" type="sibTrans" cxnId="{0F0747D0-DB24-448D-8301-9F8A53952561}">
      <dgm:prSet/>
      <dgm:spPr/>
      <dgm:t>
        <a:bodyPr/>
        <a:lstStyle/>
        <a:p>
          <a:endParaRPr lang="en-US"/>
        </a:p>
      </dgm:t>
    </dgm:pt>
    <dgm:pt modelId="{94173CDE-1601-44A4-931D-F57C9CADADE0}" type="pres">
      <dgm:prSet presAssocID="{5762288B-C3DC-4E3F-AD1F-32F1AD0CFDF2}" presName="Name0" presStyleCnt="0">
        <dgm:presLayoutVars>
          <dgm:chMax/>
          <dgm:chPref/>
          <dgm:animLvl val="lvl"/>
        </dgm:presLayoutVars>
      </dgm:prSet>
      <dgm:spPr/>
    </dgm:pt>
    <dgm:pt modelId="{7495CE09-6AFF-4E38-9E06-E48192A81BAC}" type="pres">
      <dgm:prSet presAssocID="{89B49A99-26BE-47C4-8AD4-809165EDAC06}" presName="composite" presStyleCnt="0"/>
      <dgm:spPr/>
    </dgm:pt>
    <dgm:pt modelId="{FDF6F4FE-0FA6-4A25-A663-87AAABD0FE5C}" type="pres">
      <dgm:prSet presAssocID="{89B49A99-26BE-47C4-8AD4-809165EDAC06}" presName="Parent1" presStyleLbl="alignNode1" presStyleIdx="0" presStyleCnt="8">
        <dgm:presLayoutVars>
          <dgm:chMax val="1"/>
          <dgm:chPref val="1"/>
          <dgm:bulletEnabled val="1"/>
        </dgm:presLayoutVars>
      </dgm:prSet>
      <dgm:spPr/>
    </dgm:pt>
    <dgm:pt modelId="{015EBF6D-7A8D-4507-BA0E-9366F46701A7}" type="pres">
      <dgm:prSet presAssocID="{89B49A99-26BE-47C4-8AD4-809165EDAC06}" presName="Childtext1" presStyleLbl="revTx" presStyleIdx="0" presStyleCnt="8">
        <dgm:presLayoutVars>
          <dgm:chMax val="0"/>
          <dgm:chPref val="0"/>
          <dgm:bulletEnabled/>
        </dgm:presLayoutVars>
      </dgm:prSet>
      <dgm:spPr/>
    </dgm:pt>
    <dgm:pt modelId="{C8A12AD4-5196-462E-8728-6A8603D0C45C}" type="pres">
      <dgm:prSet presAssocID="{89B49A99-26BE-47C4-8AD4-809165EDAC06}" presName="ConnectLine" presStyleLbl="sibTrans1D1" presStyleIdx="0" presStyleCnt="8"/>
      <dgm:spPr>
        <a:noFill/>
        <a:ln w="12700" cap="flat" cmpd="sng" algn="ctr">
          <a:solidFill>
            <a:schemeClr val="accent1">
              <a:hueOff val="0"/>
              <a:satOff val="0"/>
              <a:lumOff val="0"/>
              <a:alphaOff val="0"/>
            </a:schemeClr>
          </a:solidFill>
          <a:prstDash val="dash"/>
          <a:miter lim="800000"/>
        </a:ln>
        <a:effectLst/>
      </dgm:spPr>
    </dgm:pt>
    <dgm:pt modelId="{DD9ADDF0-A906-49E3-9504-706D5FD1678F}" type="pres">
      <dgm:prSet presAssocID="{89B49A99-26BE-47C4-8AD4-809165EDAC06}" presName="ConnectLineEnd" presStyleLbl="node1" presStyleIdx="0" presStyleCnt="8"/>
      <dgm:spPr/>
    </dgm:pt>
    <dgm:pt modelId="{9BBA729F-DDD2-4C0E-914C-FCFCAEB59CBD}" type="pres">
      <dgm:prSet presAssocID="{89B49A99-26BE-47C4-8AD4-809165EDAC06}" presName="EmptyPane" presStyleCnt="0"/>
      <dgm:spPr/>
    </dgm:pt>
    <dgm:pt modelId="{60C3226A-5F12-4FD3-96EF-870BCA1439FC}" type="pres">
      <dgm:prSet presAssocID="{4006AE57-F083-4BB7-98EA-166D013C0B05}" presName="spaceBetweenRectangles" presStyleLbl="fgAcc1" presStyleIdx="0" presStyleCnt="7"/>
      <dgm:spPr/>
    </dgm:pt>
    <dgm:pt modelId="{B7B0319E-6B1D-4848-AD8E-748DC8E8F7C4}" type="pres">
      <dgm:prSet presAssocID="{CBC14542-5B51-4693-86AE-66D87EB24A37}" presName="composite" presStyleCnt="0"/>
      <dgm:spPr/>
    </dgm:pt>
    <dgm:pt modelId="{B931266E-4A4F-443E-B3F3-A5D7A0033E3F}" type="pres">
      <dgm:prSet presAssocID="{CBC14542-5B51-4693-86AE-66D87EB24A37}" presName="Parent1" presStyleLbl="alignNode1" presStyleIdx="1" presStyleCnt="8">
        <dgm:presLayoutVars>
          <dgm:chMax val="1"/>
          <dgm:chPref val="1"/>
          <dgm:bulletEnabled val="1"/>
        </dgm:presLayoutVars>
      </dgm:prSet>
      <dgm:spPr/>
    </dgm:pt>
    <dgm:pt modelId="{0FA1CFF3-4075-484D-AE81-2E8BC48D2E0C}" type="pres">
      <dgm:prSet presAssocID="{CBC14542-5B51-4693-86AE-66D87EB24A37}" presName="Childtext1" presStyleLbl="revTx" presStyleIdx="1" presStyleCnt="8">
        <dgm:presLayoutVars>
          <dgm:chMax val="0"/>
          <dgm:chPref val="0"/>
          <dgm:bulletEnabled/>
        </dgm:presLayoutVars>
      </dgm:prSet>
      <dgm:spPr/>
    </dgm:pt>
    <dgm:pt modelId="{3DF7EABC-1B95-432B-A9C7-8FA578BB0505}" type="pres">
      <dgm:prSet presAssocID="{CBC14542-5B51-4693-86AE-66D87EB24A37}" presName="ConnectLine" presStyleLbl="sibTrans1D1" presStyleIdx="1" presStyleCnt="8"/>
      <dgm:spPr>
        <a:noFill/>
        <a:ln w="12700" cap="flat" cmpd="sng" algn="ctr">
          <a:solidFill>
            <a:schemeClr val="accent1">
              <a:hueOff val="0"/>
              <a:satOff val="0"/>
              <a:lumOff val="0"/>
              <a:alphaOff val="0"/>
            </a:schemeClr>
          </a:solidFill>
          <a:prstDash val="dash"/>
          <a:miter lim="800000"/>
        </a:ln>
        <a:effectLst/>
      </dgm:spPr>
    </dgm:pt>
    <dgm:pt modelId="{A8944A19-1C3D-4345-9783-D8CA81AC0B0C}" type="pres">
      <dgm:prSet presAssocID="{CBC14542-5B51-4693-86AE-66D87EB24A37}" presName="ConnectLineEnd" presStyleLbl="node1" presStyleIdx="1" presStyleCnt="8"/>
      <dgm:spPr/>
    </dgm:pt>
    <dgm:pt modelId="{2B1E4130-D4D7-48BE-AD21-1A220EF7FEE3}" type="pres">
      <dgm:prSet presAssocID="{CBC14542-5B51-4693-86AE-66D87EB24A37}" presName="EmptyPane" presStyleCnt="0"/>
      <dgm:spPr/>
    </dgm:pt>
    <dgm:pt modelId="{42507B10-3BE6-4AE0-A194-97F5FC973159}" type="pres">
      <dgm:prSet presAssocID="{F5E69C21-9381-40C9-A583-EBDD68616E14}" presName="spaceBetweenRectangles" presStyleLbl="fgAcc1" presStyleIdx="1" presStyleCnt="7"/>
      <dgm:spPr/>
    </dgm:pt>
    <dgm:pt modelId="{48B4D3C0-64F5-4367-BBB8-2758B209AA03}" type="pres">
      <dgm:prSet presAssocID="{C7DB6A0A-7F75-4F00-BCDB-FC6AE25BC5F5}" presName="composite" presStyleCnt="0"/>
      <dgm:spPr/>
    </dgm:pt>
    <dgm:pt modelId="{3B722089-B60F-462D-926A-A5607A60DFD1}" type="pres">
      <dgm:prSet presAssocID="{C7DB6A0A-7F75-4F00-BCDB-FC6AE25BC5F5}" presName="Parent1" presStyleLbl="alignNode1" presStyleIdx="2" presStyleCnt="8">
        <dgm:presLayoutVars>
          <dgm:chMax val="1"/>
          <dgm:chPref val="1"/>
          <dgm:bulletEnabled val="1"/>
        </dgm:presLayoutVars>
      </dgm:prSet>
      <dgm:spPr/>
    </dgm:pt>
    <dgm:pt modelId="{0CCF5BF4-5186-4D12-A049-868CE932955C}" type="pres">
      <dgm:prSet presAssocID="{C7DB6A0A-7F75-4F00-BCDB-FC6AE25BC5F5}" presName="Childtext1" presStyleLbl="revTx" presStyleIdx="2" presStyleCnt="8">
        <dgm:presLayoutVars>
          <dgm:chMax val="0"/>
          <dgm:chPref val="0"/>
          <dgm:bulletEnabled/>
        </dgm:presLayoutVars>
      </dgm:prSet>
      <dgm:spPr/>
    </dgm:pt>
    <dgm:pt modelId="{D6E17961-724E-45BC-A058-F60ABA510D73}" type="pres">
      <dgm:prSet presAssocID="{C7DB6A0A-7F75-4F00-BCDB-FC6AE25BC5F5}" presName="ConnectLine" presStyleLbl="sibTrans1D1" presStyleIdx="2" presStyleCnt="8"/>
      <dgm:spPr>
        <a:noFill/>
        <a:ln w="12700" cap="flat" cmpd="sng" algn="ctr">
          <a:solidFill>
            <a:schemeClr val="accent1">
              <a:hueOff val="0"/>
              <a:satOff val="0"/>
              <a:lumOff val="0"/>
              <a:alphaOff val="0"/>
            </a:schemeClr>
          </a:solidFill>
          <a:prstDash val="dash"/>
          <a:miter lim="800000"/>
        </a:ln>
        <a:effectLst/>
      </dgm:spPr>
    </dgm:pt>
    <dgm:pt modelId="{834070B6-74A6-4D25-BDDA-3AB69F348C36}" type="pres">
      <dgm:prSet presAssocID="{C7DB6A0A-7F75-4F00-BCDB-FC6AE25BC5F5}" presName="ConnectLineEnd" presStyleLbl="node1" presStyleIdx="2" presStyleCnt="8"/>
      <dgm:spPr/>
    </dgm:pt>
    <dgm:pt modelId="{5514A4F3-97B4-4EDC-82E4-C68B0F6E24B0}" type="pres">
      <dgm:prSet presAssocID="{C7DB6A0A-7F75-4F00-BCDB-FC6AE25BC5F5}" presName="EmptyPane" presStyleCnt="0"/>
      <dgm:spPr/>
    </dgm:pt>
    <dgm:pt modelId="{3297A984-8754-454E-9D17-F1C21BD88EB1}" type="pres">
      <dgm:prSet presAssocID="{C2B79D04-E66C-4B64-93D7-AD546E683C3E}" presName="spaceBetweenRectangles" presStyleLbl="fgAcc1" presStyleIdx="2" presStyleCnt="7"/>
      <dgm:spPr/>
    </dgm:pt>
    <dgm:pt modelId="{2DC5B118-BB0A-4CBB-85EA-08FE9D725D29}" type="pres">
      <dgm:prSet presAssocID="{D8221DCD-1E34-4D0D-B3BF-0C98E031ACDE}" presName="composite" presStyleCnt="0"/>
      <dgm:spPr/>
    </dgm:pt>
    <dgm:pt modelId="{D37F3EA3-D359-431C-92AF-CA8FC5306CA3}" type="pres">
      <dgm:prSet presAssocID="{D8221DCD-1E34-4D0D-B3BF-0C98E031ACDE}" presName="Parent1" presStyleLbl="alignNode1" presStyleIdx="3" presStyleCnt="8">
        <dgm:presLayoutVars>
          <dgm:chMax val="1"/>
          <dgm:chPref val="1"/>
          <dgm:bulletEnabled val="1"/>
        </dgm:presLayoutVars>
      </dgm:prSet>
      <dgm:spPr/>
    </dgm:pt>
    <dgm:pt modelId="{1269FF3D-0DE3-4EBA-A970-5BBB5CA40778}" type="pres">
      <dgm:prSet presAssocID="{D8221DCD-1E34-4D0D-B3BF-0C98E031ACDE}" presName="Childtext1" presStyleLbl="revTx" presStyleIdx="3" presStyleCnt="8">
        <dgm:presLayoutVars>
          <dgm:chMax val="0"/>
          <dgm:chPref val="0"/>
          <dgm:bulletEnabled/>
        </dgm:presLayoutVars>
      </dgm:prSet>
      <dgm:spPr/>
    </dgm:pt>
    <dgm:pt modelId="{DBAEBE6B-8A05-4D4A-8764-DE28A8C939C7}" type="pres">
      <dgm:prSet presAssocID="{D8221DCD-1E34-4D0D-B3BF-0C98E031ACDE}" presName="ConnectLine" presStyleLbl="sibTrans1D1" presStyleIdx="3" presStyleCnt="8"/>
      <dgm:spPr>
        <a:noFill/>
        <a:ln w="12700" cap="flat" cmpd="sng" algn="ctr">
          <a:solidFill>
            <a:schemeClr val="accent1">
              <a:hueOff val="0"/>
              <a:satOff val="0"/>
              <a:lumOff val="0"/>
              <a:alphaOff val="0"/>
            </a:schemeClr>
          </a:solidFill>
          <a:prstDash val="dash"/>
          <a:miter lim="800000"/>
        </a:ln>
        <a:effectLst/>
      </dgm:spPr>
    </dgm:pt>
    <dgm:pt modelId="{F5E11F72-CC4A-4901-B3E7-51CE8C23A680}" type="pres">
      <dgm:prSet presAssocID="{D8221DCD-1E34-4D0D-B3BF-0C98E031ACDE}" presName="ConnectLineEnd" presStyleLbl="node1" presStyleIdx="3" presStyleCnt="8"/>
      <dgm:spPr/>
    </dgm:pt>
    <dgm:pt modelId="{32B67FE9-3C50-4EEC-B66F-77894996F793}" type="pres">
      <dgm:prSet presAssocID="{D8221DCD-1E34-4D0D-B3BF-0C98E031ACDE}" presName="EmptyPane" presStyleCnt="0"/>
      <dgm:spPr/>
    </dgm:pt>
    <dgm:pt modelId="{D60DED83-194A-4AE0-8C25-38409307393E}" type="pres">
      <dgm:prSet presAssocID="{D86B80C1-EFAE-4A7A-B9C2-603067B4EBF7}" presName="spaceBetweenRectangles" presStyleLbl="fgAcc1" presStyleIdx="3" presStyleCnt="7"/>
      <dgm:spPr/>
    </dgm:pt>
    <dgm:pt modelId="{FB7CEB1A-691D-4A3F-BCF8-A9388310ECDF}" type="pres">
      <dgm:prSet presAssocID="{184F26BC-3D73-4377-91CB-1F3D34EBC34B}" presName="composite" presStyleCnt="0"/>
      <dgm:spPr/>
    </dgm:pt>
    <dgm:pt modelId="{E432F431-C164-4901-86F2-1025FB3F45A1}" type="pres">
      <dgm:prSet presAssocID="{184F26BC-3D73-4377-91CB-1F3D34EBC34B}" presName="Parent1" presStyleLbl="alignNode1" presStyleIdx="4" presStyleCnt="8">
        <dgm:presLayoutVars>
          <dgm:chMax val="1"/>
          <dgm:chPref val="1"/>
          <dgm:bulletEnabled val="1"/>
        </dgm:presLayoutVars>
      </dgm:prSet>
      <dgm:spPr/>
    </dgm:pt>
    <dgm:pt modelId="{FD552E66-F26C-4E6A-9C90-EE972321D23E}" type="pres">
      <dgm:prSet presAssocID="{184F26BC-3D73-4377-91CB-1F3D34EBC34B}" presName="Childtext1" presStyleLbl="revTx" presStyleIdx="4" presStyleCnt="8">
        <dgm:presLayoutVars>
          <dgm:chMax val="0"/>
          <dgm:chPref val="0"/>
          <dgm:bulletEnabled/>
        </dgm:presLayoutVars>
      </dgm:prSet>
      <dgm:spPr/>
    </dgm:pt>
    <dgm:pt modelId="{2E81C823-6F52-42DA-9CD7-D8FB216CB803}" type="pres">
      <dgm:prSet presAssocID="{184F26BC-3D73-4377-91CB-1F3D34EBC34B}" presName="ConnectLine" presStyleLbl="sibTrans1D1" presStyleIdx="4" presStyleCnt="8"/>
      <dgm:spPr>
        <a:noFill/>
        <a:ln w="12700" cap="flat" cmpd="sng" algn="ctr">
          <a:solidFill>
            <a:schemeClr val="accent1">
              <a:hueOff val="0"/>
              <a:satOff val="0"/>
              <a:lumOff val="0"/>
              <a:alphaOff val="0"/>
            </a:schemeClr>
          </a:solidFill>
          <a:prstDash val="dash"/>
          <a:miter lim="800000"/>
        </a:ln>
        <a:effectLst/>
      </dgm:spPr>
    </dgm:pt>
    <dgm:pt modelId="{264E2771-DA69-400F-9B92-D84B2FAF05AE}" type="pres">
      <dgm:prSet presAssocID="{184F26BC-3D73-4377-91CB-1F3D34EBC34B}" presName="ConnectLineEnd" presStyleLbl="node1" presStyleIdx="4" presStyleCnt="8"/>
      <dgm:spPr/>
    </dgm:pt>
    <dgm:pt modelId="{87D60DC1-1D43-4A09-9F01-4A1B6663F78C}" type="pres">
      <dgm:prSet presAssocID="{184F26BC-3D73-4377-91CB-1F3D34EBC34B}" presName="EmptyPane" presStyleCnt="0"/>
      <dgm:spPr/>
    </dgm:pt>
    <dgm:pt modelId="{0CA86EB2-95A1-46C1-984F-E8F33BC71F03}" type="pres">
      <dgm:prSet presAssocID="{15689690-3D9C-4870-8F36-CC0C3CA27FD8}" presName="spaceBetweenRectangles" presStyleLbl="fgAcc1" presStyleIdx="4" presStyleCnt="7"/>
      <dgm:spPr/>
    </dgm:pt>
    <dgm:pt modelId="{28530473-C64C-45BD-9715-6AE19C53C25B}" type="pres">
      <dgm:prSet presAssocID="{C73342C8-2E1A-4ADE-92C9-7579AB92A7AD}" presName="composite" presStyleCnt="0"/>
      <dgm:spPr/>
    </dgm:pt>
    <dgm:pt modelId="{5BCAED93-D3D7-40DF-814A-24CC0596E691}" type="pres">
      <dgm:prSet presAssocID="{C73342C8-2E1A-4ADE-92C9-7579AB92A7AD}" presName="Parent1" presStyleLbl="alignNode1" presStyleIdx="5" presStyleCnt="8">
        <dgm:presLayoutVars>
          <dgm:chMax val="1"/>
          <dgm:chPref val="1"/>
          <dgm:bulletEnabled val="1"/>
        </dgm:presLayoutVars>
      </dgm:prSet>
      <dgm:spPr/>
    </dgm:pt>
    <dgm:pt modelId="{ED35F09A-3605-4755-8C99-D9AD2D4BF5E1}" type="pres">
      <dgm:prSet presAssocID="{C73342C8-2E1A-4ADE-92C9-7579AB92A7AD}" presName="Childtext1" presStyleLbl="revTx" presStyleIdx="5" presStyleCnt="8">
        <dgm:presLayoutVars>
          <dgm:chMax val="0"/>
          <dgm:chPref val="0"/>
          <dgm:bulletEnabled/>
        </dgm:presLayoutVars>
      </dgm:prSet>
      <dgm:spPr/>
    </dgm:pt>
    <dgm:pt modelId="{625DB1CA-9A99-449F-9F6C-13BE024189EA}" type="pres">
      <dgm:prSet presAssocID="{C73342C8-2E1A-4ADE-92C9-7579AB92A7AD}" presName="ConnectLine" presStyleLbl="sibTrans1D1" presStyleIdx="5" presStyleCnt="8"/>
      <dgm:spPr>
        <a:noFill/>
        <a:ln w="12700" cap="flat" cmpd="sng" algn="ctr">
          <a:solidFill>
            <a:schemeClr val="accent1">
              <a:hueOff val="0"/>
              <a:satOff val="0"/>
              <a:lumOff val="0"/>
              <a:alphaOff val="0"/>
            </a:schemeClr>
          </a:solidFill>
          <a:prstDash val="dash"/>
          <a:miter lim="800000"/>
        </a:ln>
        <a:effectLst/>
      </dgm:spPr>
    </dgm:pt>
    <dgm:pt modelId="{B4F4D323-93BE-4FD2-9880-B67F78F835E8}" type="pres">
      <dgm:prSet presAssocID="{C73342C8-2E1A-4ADE-92C9-7579AB92A7AD}" presName="ConnectLineEnd" presStyleLbl="node1" presStyleIdx="5" presStyleCnt="8"/>
      <dgm:spPr/>
    </dgm:pt>
    <dgm:pt modelId="{73FD7413-A7DA-42AD-95D5-2D55664855E8}" type="pres">
      <dgm:prSet presAssocID="{C73342C8-2E1A-4ADE-92C9-7579AB92A7AD}" presName="EmptyPane" presStyleCnt="0"/>
      <dgm:spPr/>
    </dgm:pt>
    <dgm:pt modelId="{88E4FF23-4193-441F-8D6B-B32B51D38FC0}" type="pres">
      <dgm:prSet presAssocID="{206996EA-CA24-418C-8587-14CDA62B26F1}" presName="spaceBetweenRectangles" presStyleLbl="fgAcc1" presStyleIdx="5" presStyleCnt="7"/>
      <dgm:spPr/>
    </dgm:pt>
    <dgm:pt modelId="{5B82E131-F405-452A-8F9F-DCC725A2496A}" type="pres">
      <dgm:prSet presAssocID="{6DB642D9-981D-4519-878E-99DE19522CAF}" presName="composite" presStyleCnt="0"/>
      <dgm:spPr/>
    </dgm:pt>
    <dgm:pt modelId="{5ED01CB4-DEDB-44C0-A32F-EDDA392C9A31}" type="pres">
      <dgm:prSet presAssocID="{6DB642D9-981D-4519-878E-99DE19522CAF}" presName="Parent1" presStyleLbl="alignNode1" presStyleIdx="6" presStyleCnt="8">
        <dgm:presLayoutVars>
          <dgm:chMax val="1"/>
          <dgm:chPref val="1"/>
          <dgm:bulletEnabled val="1"/>
        </dgm:presLayoutVars>
      </dgm:prSet>
      <dgm:spPr/>
    </dgm:pt>
    <dgm:pt modelId="{D5DADF9D-9CA9-4536-BB53-ABB996A9D180}" type="pres">
      <dgm:prSet presAssocID="{6DB642D9-981D-4519-878E-99DE19522CAF}" presName="Childtext1" presStyleLbl="revTx" presStyleIdx="6" presStyleCnt="8">
        <dgm:presLayoutVars>
          <dgm:chMax val="0"/>
          <dgm:chPref val="0"/>
          <dgm:bulletEnabled/>
        </dgm:presLayoutVars>
      </dgm:prSet>
      <dgm:spPr/>
    </dgm:pt>
    <dgm:pt modelId="{9E00F314-2F40-4CBB-A976-7C94CF6F2209}" type="pres">
      <dgm:prSet presAssocID="{6DB642D9-981D-4519-878E-99DE19522CAF}" presName="ConnectLine" presStyleLbl="sibTrans1D1" presStyleIdx="6" presStyleCnt="8"/>
      <dgm:spPr>
        <a:noFill/>
        <a:ln w="12700" cap="flat" cmpd="sng" algn="ctr">
          <a:solidFill>
            <a:schemeClr val="accent1">
              <a:hueOff val="0"/>
              <a:satOff val="0"/>
              <a:lumOff val="0"/>
              <a:alphaOff val="0"/>
            </a:schemeClr>
          </a:solidFill>
          <a:prstDash val="dash"/>
          <a:miter lim="800000"/>
        </a:ln>
        <a:effectLst/>
      </dgm:spPr>
    </dgm:pt>
    <dgm:pt modelId="{568F791F-6CDD-4A10-8596-379B7D422C22}" type="pres">
      <dgm:prSet presAssocID="{6DB642D9-981D-4519-878E-99DE19522CAF}" presName="ConnectLineEnd" presStyleLbl="node1" presStyleIdx="6" presStyleCnt="8"/>
      <dgm:spPr/>
    </dgm:pt>
    <dgm:pt modelId="{1F8B0530-F102-47C2-A8A0-6B4DFC391D15}" type="pres">
      <dgm:prSet presAssocID="{6DB642D9-981D-4519-878E-99DE19522CAF}" presName="EmptyPane" presStyleCnt="0"/>
      <dgm:spPr/>
    </dgm:pt>
    <dgm:pt modelId="{511B83FD-D679-417C-94F9-4E9DD766D5F5}" type="pres">
      <dgm:prSet presAssocID="{0CD48533-CBBA-4814-A81D-74025A82C8AF}" presName="spaceBetweenRectangles" presStyleLbl="fgAcc1" presStyleIdx="6" presStyleCnt="7"/>
      <dgm:spPr/>
    </dgm:pt>
    <dgm:pt modelId="{DC404F41-38DA-4D86-9EEA-5181B4269008}" type="pres">
      <dgm:prSet presAssocID="{3F047CA5-345F-46E7-9016-162E86430823}" presName="composite" presStyleCnt="0"/>
      <dgm:spPr/>
    </dgm:pt>
    <dgm:pt modelId="{E6A9CB19-81BF-4D2F-94CD-B70CC7D33DC6}" type="pres">
      <dgm:prSet presAssocID="{3F047CA5-345F-46E7-9016-162E86430823}" presName="Parent1" presStyleLbl="alignNode1" presStyleIdx="7" presStyleCnt="8" custScaleX="113903">
        <dgm:presLayoutVars>
          <dgm:chMax val="1"/>
          <dgm:chPref val="1"/>
          <dgm:bulletEnabled val="1"/>
        </dgm:presLayoutVars>
      </dgm:prSet>
      <dgm:spPr/>
    </dgm:pt>
    <dgm:pt modelId="{F1FCFD14-8B08-4C3F-BF23-F89B5F2F5A10}" type="pres">
      <dgm:prSet presAssocID="{3F047CA5-345F-46E7-9016-162E86430823}" presName="Childtext1" presStyleLbl="revTx" presStyleIdx="7" presStyleCnt="8">
        <dgm:presLayoutVars>
          <dgm:chMax val="0"/>
          <dgm:chPref val="0"/>
          <dgm:bulletEnabled/>
        </dgm:presLayoutVars>
      </dgm:prSet>
      <dgm:spPr/>
    </dgm:pt>
    <dgm:pt modelId="{FDDD1A41-1FAD-45AE-A8CF-C96AECC79EFF}" type="pres">
      <dgm:prSet presAssocID="{3F047CA5-345F-46E7-9016-162E86430823}" presName="ConnectLine" presStyleLbl="sibTrans1D1" presStyleIdx="7" presStyleCnt="8"/>
      <dgm:spPr>
        <a:noFill/>
        <a:ln w="12700" cap="flat" cmpd="sng" algn="ctr">
          <a:solidFill>
            <a:schemeClr val="accent1">
              <a:hueOff val="0"/>
              <a:satOff val="0"/>
              <a:lumOff val="0"/>
              <a:alphaOff val="0"/>
            </a:schemeClr>
          </a:solidFill>
          <a:prstDash val="dash"/>
          <a:miter lim="800000"/>
        </a:ln>
        <a:effectLst/>
      </dgm:spPr>
    </dgm:pt>
    <dgm:pt modelId="{E9A3270D-A7FF-4AC1-ADFC-989E44C057B8}" type="pres">
      <dgm:prSet presAssocID="{3F047CA5-345F-46E7-9016-162E86430823}" presName="ConnectLineEnd" presStyleLbl="node1" presStyleIdx="7" presStyleCnt="8"/>
      <dgm:spPr/>
    </dgm:pt>
    <dgm:pt modelId="{FAD12498-3CB7-4D24-9190-7647A2DBA83C}" type="pres">
      <dgm:prSet presAssocID="{3F047CA5-345F-46E7-9016-162E86430823}" presName="EmptyPane" presStyleCnt="0"/>
      <dgm:spPr/>
    </dgm:pt>
  </dgm:ptLst>
  <dgm:cxnLst>
    <dgm:cxn modelId="{18062B05-9949-40E3-8669-AD2244D2A33B}" type="presOf" srcId="{7272E72F-08B7-4CD3-9257-E473F0333FAB}" destId="{D5DADF9D-9CA9-4536-BB53-ABB996A9D180}" srcOrd="0" destOrd="0" presId="urn:microsoft.com/office/officeart/2016/7/layout/HexagonTimeline"/>
    <dgm:cxn modelId="{586A6908-C829-48CF-A1DC-F33E7B08D900}" srcId="{5762288B-C3DC-4E3F-AD1F-32F1AD0CFDF2}" destId="{CBC14542-5B51-4693-86AE-66D87EB24A37}" srcOrd="1" destOrd="0" parTransId="{BC971DB1-45D9-450A-AB3B-F64263A0E8A7}" sibTransId="{F5E69C21-9381-40C9-A583-EBDD68616E14}"/>
    <dgm:cxn modelId="{27D0CA16-BF94-4AF9-9867-DA8328383BCA}" srcId="{C7DB6A0A-7F75-4F00-BCDB-FC6AE25BC5F5}" destId="{E543711B-A289-4AD7-886E-7D4C8B1632DE}" srcOrd="0" destOrd="0" parTransId="{F69A1EDB-64BC-49B9-92C3-27FBED5AC66F}" sibTransId="{B2BF60FF-C684-4BA0-8FDE-38C3A2524524}"/>
    <dgm:cxn modelId="{8F28FF22-006B-40E0-A1B5-885D62E0E912}" type="presOf" srcId="{CBC14542-5B51-4693-86AE-66D87EB24A37}" destId="{B931266E-4A4F-443E-B3F3-A5D7A0033E3F}" srcOrd="0" destOrd="0" presId="urn:microsoft.com/office/officeart/2016/7/layout/HexagonTimeline"/>
    <dgm:cxn modelId="{45097D2E-D869-4153-8450-3CFFCD300513}" type="presOf" srcId="{6B09B1EF-AE3E-4068-8387-9A1B1B725492}" destId="{015EBF6D-7A8D-4507-BA0E-9366F46701A7}" srcOrd="0" destOrd="0" presId="urn:microsoft.com/office/officeart/2016/7/layout/HexagonTimeline"/>
    <dgm:cxn modelId="{C9DCAB3B-CD58-4942-829B-B3A48EF42DF4}" type="presOf" srcId="{89B49A99-26BE-47C4-8AD4-809165EDAC06}" destId="{FDF6F4FE-0FA6-4A25-A663-87AAABD0FE5C}" srcOrd="0" destOrd="0" presId="urn:microsoft.com/office/officeart/2016/7/layout/HexagonTimeline"/>
    <dgm:cxn modelId="{4426D73E-64B9-4632-8F4B-A736C081C286}" type="presOf" srcId="{3F047CA5-345F-46E7-9016-162E86430823}" destId="{E6A9CB19-81BF-4D2F-94CD-B70CC7D33DC6}" srcOrd="0" destOrd="0" presId="urn:microsoft.com/office/officeart/2016/7/layout/HexagonTimeline"/>
    <dgm:cxn modelId="{75B4665F-499B-41CC-8055-FD3AF209C140}" type="presOf" srcId="{C73342C8-2E1A-4ADE-92C9-7579AB92A7AD}" destId="{5BCAED93-D3D7-40DF-814A-24CC0596E691}" srcOrd="0" destOrd="0" presId="urn:microsoft.com/office/officeart/2016/7/layout/HexagonTimeline"/>
    <dgm:cxn modelId="{7910AD45-021C-4BA3-8319-D319481415EC}" srcId="{D8221DCD-1E34-4D0D-B3BF-0C98E031ACDE}" destId="{647FF6ED-716A-4784-B83C-4F9419436F66}" srcOrd="0" destOrd="0" parTransId="{71727A27-6EF0-4CEE-803D-D85F2A71CBC7}" sibTransId="{5B07279F-44C2-4089-8213-0E8956100192}"/>
    <dgm:cxn modelId="{CBD3EC6A-B36E-4590-86AC-8A8627159FB5}" srcId="{5762288B-C3DC-4E3F-AD1F-32F1AD0CFDF2}" destId="{6DB642D9-981D-4519-878E-99DE19522CAF}" srcOrd="6" destOrd="0" parTransId="{5497DBFD-9533-4135-A5A2-A5E11AE28F76}" sibTransId="{0CD48533-CBBA-4814-A81D-74025A82C8AF}"/>
    <dgm:cxn modelId="{057DF96A-935F-4F34-BB69-68B160BF794C}" srcId="{6DB642D9-981D-4519-878E-99DE19522CAF}" destId="{7272E72F-08B7-4CD3-9257-E473F0333FAB}" srcOrd="0" destOrd="0" parTransId="{CF0232F0-BE0A-4578-BF7D-9EE4ABCE440F}" sibTransId="{692BDCC7-4824-4D72-BB2B-86DE6B164CB0}"/>
    <dgm:cxn modelId="{1CEDC06C-F1AE-405C-B782-3083DF6889CD}" type="presOf" srcId="{6DB642D9-981D-4519-878E-99DE19522CAF}" destId="{5ED01CB4-DEDB-44C0-A32F-EDDA392C9A31}" srcOrd="0" destOrd="0" presId="urn:microsoft.com/office/officeart/2016/7/layout/HexagonTimeline"/>
    <dgm:cxn modelId="{DF86DC6E-9E22-417C-950F-18E811661E97}" type="presOf" srcId="{647FF6ED-716A-4784-B83C-4F9419436F66}" destId="{1269FF3D-0DE3-4EBA-A970-5BBB5CA40778}" srcOrd="0" destOrd="0" presId="urn:microsoft.com/office/officeart/2016/7/layout/HexagonTimeline"/>
    <dgm:cxn modelId="{3523054F-7240-4C33-98AE-E7DD282B6A63}" srcId="{5762288B-C3DC-4E3F-AD1F-32F1AD0CFDF2}" destId="{184F26BC-3D73-4377-91CB-1F3D34EBC34B}" srcOrd="4" destOrd="0" parTransId="{386BAC23-869D-42A3-BCC3-F420D2757199}" sibTransId="{15689690-3D9C-4870-8F36-CC0C3CA27FD8}"/>
    <dgm:cxn modelId="{81D2E471-EF04-4195-B81D-1DAB3796A58C}" srcId="{C73342C8-2E1A-4ADE-92C9-7579AB92A7AD}" destId="{77120868-C006-443B-86DC-5EA8691AE822}" srcOrd="0" destOrd="0" parTransId="{C1F0606F-25AB-4C6C-B428-F5A93A4187BC}" sibTransId="{BA1FCA83-93D7-4F9C-8520-BD4905BC5A23}"/>
    <dgm:cxn modelId="{DAA01472-AD08-473A-9E1E-6D21E6FB955B}" type="presOf" srcId="{E543711B-A289-4AD7-886E-7D4C8B1632DE}" destId="{0CCF5BF4-5186-4D12-A049-868CE932955C}" srcOrd="0" destOrd="0" presId="urn:microsoft.com/office/officeart/2016/7/layout/HexagonTimeline"/>
    <dgm:cxn modelId="{F938FA74-90AB-4F1E-9DC5-506891E797A2}" type="presOf" srcId="{6C969C09-53A5-42A2-B30A-E66EB4851A59}" destId="{FD552E66-F26C-4E6A-9C90-EE972321D23E}" srcOrd="0" destOrd="0" presId="urn:microsoft.com/office/officeart/2016/7/layout/HexagonTimeline"/>
    <dgm:cxn modelId="{6811D18F-5741-4A65-A1C1-AE8D360418AC}" srcId="{CBC14542-5B51-4693-86AE-66D87EB24A37}" destId="{73EA9D65-A1CD-468E-B8FE-6B81802A4614}" srcOrd="0" destOrd="0" parTransId="{9721C084-34CB-4BC3-8E62-C1FB7FEDD0FB}" sibTransId="{15CB8440-1A2E-4B83-802C-C904964BF75F}"/>
    <dgm:cxn modelId="{6C81479E-E3F7-407A-A161-44319447D5AF}" type="presOf" srcId="{184F26BC-3D73-4377-91CB-1F3D34EBC34B}" destId="{E432F431-C164-4901-86F2-1025FB3F45A1}" srcOrd="0" destOrd="0" presId="urn:microsoft.com/office/officeart/2016/7/layout/HexagonTimeline"/>
    <dgm:cxn modelId="{A985ABA6-6D4A-493D-AAA8-E10B807707EA}" type="presOf" srcId="{D8221DCD-1E34-4D0D-B3BF-0C98E031ACDE}" destId="{D37F3EA3-D359-431C-92AF-CA8FC5306CA3}" srcOrd="0" destOrd="0" presId="urn:microsoft.com/office/officeart/2016/7/layout/HexagonTimeline"/>
    <dgm:cxn modelId="{7C55A8A7-9BBC-4C8E-8EBD-AF36AFA420B1}" srcId="{5762288B-C3DC-4E3F-AD1F-32F1AD0CFDF2}" destId="{C73342C8-2E1A-4ADE-92C9-7579AB92A7AD}" srcOrd="5" destOrd="0" parTransId="{799B803A-EA4D-4F89-8BE1-9D2281BA1338}" sibTransId="{206996EA-CA24-418C-8587-14CDA62B26F1}"/>
    <dgm:cxn modelId="{2EF5C1A7-22A4-4460-81F9-DE59B7603E6A}" type="presOf" srcId="{A7EC33DC-F9BA-4A8C-8C6D-5DA404CF1862}" destId="{F1FCFD14-8B08-4C3F-BF23-F89B5F2F5A10}" srcOrd="0" destOrd="0" presId="urn:microsoft.com/office/officeart/2016/7/layout/HexagonTimeline"/>
    <dgm:cxn modelId="{0D9BE0B1-A4A1-4E00-A66D-CE1C73752A67}" type="presOf" srcId="{5762288B-C3DC-4E3F-AD1F-32F1AD0CFDF2}" destId="{94173CDE-1601-44A4-931D-F57C9CADADE0}" srcOrd="0" destOrd="0" presId="urn:microsoft.com/office/officeart/2016/7/layout/HexagonTimeline"/>
    <dgm:cxn modelId="{1D84B5BA-3FDD-42F4-A2F0-7A20839252B4}" srcId="{89B49A99-26BE-47C4-8AD4-809165EDAC06}" destId="{6B09B1EF-AE3E-4068-8387-9A1B1B725492}" srcOrd="0" destOrd="0" parTransId="{E2422FD0-595F-43C6-8F70-E0831966BECE}" sibTransId="{A6DBF8CF-78EA-4EB7-BB7A-EB319E0D285C}"/>
    <dgm:cxn modelId="{E4B14CBF-EA02-4F92-A857-837EC8F0D72D}" srcId="{5762288B-C3DC-4E3F-AD1F-32F1AD0CFDF2}" destId="{C7DB6A0A-7F75-4F00-BCDB-FC6AE25BC5F5}" srcOrd="2" destOrd="0" parTransId="{E7D51A06-C7D4-4C7F-AF8A-55B63B4A7BFA}" sibTransId="{C2B79D04-E66C-4B64-93D7-AD546E683C3E}"/>
    <dgm:cxn modelId="{0F0747D0-DB24-448D-8301-9F8A53952561}" srcId="{3F047CA5-345F-46E7-9016-162E86430823}" destId="{A7EC33DC-F9BA-4A8C-8C6D-5DA404CF1862}" srcOrd="0" destOrd="0" parTransId="{B04D5538-3597-408F-9030-2EA984F976F3}" sibTransId="{62930A65-678A-4F68-A7A0-50F825FB73AB}"/>
    <dgm:cxn modelId="{A99E10D7-3844-4264-9555-F3F82246F0B0}" type="presOf" srcId="{73EA9D65-A1CD-468E-B8FE-6B81802A4614}" destId="{0FA1CFF3-4075-484D-AE81-2E8BC48D2E0C}" srcOrd="0" destOrd="0" presId="urn:microsoft.com/office/officeart/2016/7/layout/HexagonTimeline"/>
    <dgm:cxn modelId="{84DE2BD8-90EB-4CAE-A35F-0E53CDD9B129}" type="presOf" srcId="{C7DB6A0A-7F75-4F00-BCDB-FC6AE25BC5F5}" destId="{3B722089-B60F-462D-926A-A5607A60DFD1}" srcOrd="0" destOrd="0" presId="urn:microsoft.com/office/officeart/2016/7/layout/HexagonTimeline"/>
    <dgm:cxn modelId="{FD00C4D9-C6CF-4C33-9EAE-D50AED635623}" srcId="{5762288B-C3DC-4E3F-AD1F-32F1AD0CFDF2}" destId="{3F047CA5-345F-46E7-9016-162E86430823}" srcOrd="7" destOrd="0" parTransId="{C909CCC0-D338-402A-95A0-3392E42983DA}" sibTransId="{C3B73B8D-C15E-41A6-855D-68DFC73AEFA4}"/>
    <dgm:cxn modelId="{CDB942DC-42E3-4FD3-BDD6-FC12C0FBF32B}" srcId="{184F26BC-3D73-4377-91CB-1F3D34EBC34B}" destId="{6C969C09-53A5-42A2-B30A-E66EB4851A59}" srcOrd="0" destOrd="0" parTransId="{697CEC3B-2686-434E-BD31-BF45B01E40DF}" sibTransId="{995F15CA-60A2-46E1-BE1C-9E6F7C5BC7FA}"/>
    <dgm:cxn modelId="{ED54AEE7-41B4-4689-9B19-9C648B4E53EB}" type="presOf" srcId="{77120868-C006-443B-86DC-5EA8691AE822}" destId="{ED35F09A-3605-4755-8C99-D9AD2D4BF5E1}" srcOrd="0" destOrd="0" presId="urn:microsoft.com/office/officeart/2016/7/layout/HexagonTimeline"/>
    <dgm:cxn modelId="{B73CD3EA-C659-447A-81AA-8101C6FD00A8}" srcId="{5762288B-C3DC-4E3F-AD1F-32F1AD0CFDF2}" destId="{D8221DCD-1E34-4D0D-B3BF-0C98E031ACDE}" srcOrd="3" destOrd="0" parTransId="{39504838-ECE3-4597-A846-1365A5BFE8D3}" sibTransId="{D86B80C1-EFAE-4A7A-B9C2-603067B4EBF7}"/>
    <dgm:cxn modelId="{D8871AFF-A388-4AF6-BE54-BDD2B3C6FAAE}" srcId="{5762288B-C3DC-4E3F-AD1F-32F1AD0CFDF2}" destId="{89B49A99-26BE-47C4-8AD4-809165EDAC06}" srcOrd="0" destOrd="0" parTransId="{158FE7AE-81ED-4760-B47B-160A0B6CE3D0}" sibTransId="{4006AE57-F083-4BB7-98EA-166D013C0B05}"/>
    <dgm:cxn modelId="{643EFD72-0BC0-4C93-B1B5-9C70B9998C89}" type="presParOf" srcId="{94173CDE-1601-44A4-931D-F57C9CADADE0}" destId="{7495CE09-6AFF-4E38-9E06-E48192A81BAC}" srcOrd="0" destOrd="0" presId="urn:microsoft.com/office/officeart/2016/7/layout/HexagonTimeline"/>
    <dgm:cxn modelId="{B9C26355-DB0B-4B5D-9D41-C82C612937A9}" type="presParOf" srcId="{7495CE09-6AFF-4E38-9E06-E48192A81BAC}" destId="{FDF6F4FE-0FA6-4A25-A663-87AAABD0FE5C}" srcOrd="0" destOrd="0" presId="urn:microsoft.com/office/officeart/2016/7/layout/HexagonTimeline"/>
    <dgm:cxn modelId="{DE3F7B02-C12E-4CF1-921E-469B3532EA7E}" type="presParOf" srcId="{7495CE09-6AFF-4E38-9E06-E48192A81BAC}" destId="{015EBF6D-7A8D-4507-BA0E-9366F46701A7}" srcOrd="1" destOrd="0" presId="urn:microsoft.com/office/officeart/2016/7/layout/HexagonTimeline"/>
    <dgm:cxn modelId="{A0AA8DEE-45C2-40F7-85D1-B8D0949E30D0}" type="presParOf" srcId="{7495CE09-6AFF-4E38-9E06-E48192A81BAC}" destId="{C8A12AD4-5196-462E-8728-6A8603D0C45C}" srcOrd="2" destOrd="0" presId="urn:microsoft.com/office/officeart/2016/7/layout/HexagonTimeline"/>
    <dgm:cxn modelId="{0B7C7507-F020-448F-8D69-22B9B77DF29A}" type="presParOf" srcId="{7495CE09-6AFF-4E38-9E06-E48192A81BAC}" destId="{DD9ADDF0-A906-49E3-9504-706D5FD1678F}" srcOrd="3" destOrd="0" presId="urn:microsoft.com/office/officeart/2016/7/layout/HexagonTimeline"/>
    <dgm:cxn modelId="{CAC73195-8A25-4890-8DC8-DE1BA595494E}" type="presParOf" srcId="{7495CE09-6AFF-4E38-9E06-E48192A81BAC}" destId="{9BBA729F-DDD2-4C0E-914C-FCFCAEB59CBD}" srcOrd="4" destOrd="0" presId="urn:microsoft.com/office/officeart/2016/7/layout/HexagonTimeline"/>
    <dgm:cxn modelId="{800F62B1-1F5A-4D8D-B61F-DD43A4DC4886}" type="presParOf" srcId="{94173CDE-1601-44A4-931D-F57C9CADADE0}" destId="{60C3226A-5F12-4FD3-96EF-870BCA1439FC}" srcOrd="1" destOrd="0" presId="urn:microsoft.com/office/officeart/2016/7/layout/HexagonTimeline"/>
    <dgm:cxn modelId="{83D5883E-A190-4ECB-A982-02A44DA54272}" type="presParOf" srcId="{94173CDE-1601-44A4-931D-F57C9CADADE0}" destId="{B7B0319E-6B1D-4848-AD8E-748DC8E8F7C4}" srcOrd="2" destOrd="0" presId="urn:microsoft.com/office/officeart/2016/7/layout/HexagonTimeline"/>
    <dgm:cxn modelId="{50319A90-B343-40EC-BE41-B79A9439DC3C}" type="presParOf" srcId="{B7B0319E-6B1D-4848-AD8E-748DC8E8F7C4}" destId="{B931266E-4A4F-443E-B3F3-A5D7A0033E3F}" srcOrd="0" destOrd="0" presId="urn:microsoft.com/office/officeart/2016/7/layout/HexagonTimeline"/>
    <dgm:cxn modelId="{D61DCFE2-7B79-4185-BFC9-5F34C0921CA9}" type="presParOf" srcId="{B7B0319E-6B1D-4848-AD8E-748DC8E8F7C4}" destId="{0FA1CFF3-4075-484D-AE81-2E8BC48D2E0C}" srcOrd="1" destOrd="0" presId="urn:microsoft.com/office/officeart/2016/7/layout/HexagonTimeline"/>
    <dgm:cxn modelId="{2702AB0C-B8AD-413A-B6AE-C052091F6F8A}" type="presParOf" srcId="{B7B0319E-6B1D-4848-AD8E-748DC8E8F7C4}" destId="{3DF7EABC-1B95-432B-A9C7-8FA578BB0505}" srcOrd="2" destOrd="0" presId="urn:microsoft.com/office/officeart/2016/7/layout/HexagonTimeline"/>
    <dgm:cxn modelId="{A87F9B5D-6781-4304-B09C-C23ED96E2E0F}" type="presParOf" srcId="{B7B0319E-6B1D-4848-AD8E-748DC8E8F7C4}" destId="{A8944A19-1C3D-4345-9783-D8CA81AC0B0C}" srcOrd="3" destOrd="0" presId="urn:microsoft.com/office/officeart/2016/7/layout/HexagonTimeline"/>
    <dgm:cxn modelId="{6AC30B34-9A45-4609-A5AD-6C6A26CC40C0}" type="presParOf" srcId="{B7B0319E-6B1D-4848-AD8E-748DC8E8F7C4}" destId="{2B1E4130-D4D7-48BE-AD21-1A220EF7FEE3}" srcOrd="4" destOrd="0" presId="urn:microsoft.com/office/officeart/2016/7/layout/HexagonTimeline"/>
    <dgm:cxn modelId="{5D2B98C9-A2F7-4976-99E6-0FF35BEC6ACC}" type="presParOf" srcId="{94173CDE-1601-44A4-931D-F57C9CADADE0}" destId="{42507B10-3BE6-4AE0-A194-97F5FC973159}" srcOrd="3" destOrd="0" presId="urn:microsoft.com/office/officeart/2016/7/layout/HexagonTimeline"/>
    <dgm:cxn modelId="{6DD4D0EA-FAD9-4DCF-9553-0035D65A4944}" type="presParOf" srcId="{94173CDE-1601-44A4-931D-F57C9CADADE0}" destId="{48B4D3C0-64F5-4367-BBB8-2758B209AA03}" srcOrd="4" destOrd="0" presId="urn:microsoft.com/office/officeart/2016/7/layout/HexagonTimeline"/>
    <dgm:cxn modelId="{A1EB33A2-6F89-4933-9DB1-66197F0E81D6}" type="presParOf" srcId="{48B4D3C0-64F5-4367-BBB8-2758B209AA03}" destId="{3B722089-B60F-462D-926A-A5607A60DFD1}" srcOrd="0" destOrd="0" presId="urn:microsoft.com/office/officeart/2016/7/layout/HexagonTimeline"/>
    <dgm:cxn modelId="{E6B4999C-C608-4B8C-956E-11695F728F3A}" type="presParOf" srcId="{48B4D3C0-64F5-4367-BBB8-2758B209AA03}" destId="{0CCF5BF4-5186-4D12-A049-868CE932955C}" srcOrd="1" destOrd="0" presId="urn:microsoft.com/office/officeart/2016/7/layout/HexagonTimeline"/>
    <dgm:cxn modelId="{06310C1C-D6A2-4342-A7EA-C4B31D517662}" type="presParOf" srcId="{48B4D3C0-64F5-4367-BBB8-2758B209AA03}" destId="{D6E17961-724E-45BC-A058-F60ABA510D73}" srcOrd="2" destOrd="0" presId="urn:microsoft.com/office/officeart/2016/7/layout/HexagonTimeline"/>
    <dgm:cxn modelId="{6D9D0092-FD1B-40FA-A743-A8A03BB4DCF9}" type="presParOf" srcId="{48B4D3C0-64F5-4367-BBB8-2758B209AA03}" destId="{834070B6-74A6-4D25-BDDA-3AB69F348C36}" srcOrd="3" destOrd="0" presId="urn:microsoft.com/office/officeart/2016/7/layout/HexagonTimeline"/>
    <dgm:cxn modelId="{31954557-B74E-46CE-A5CA-08A9DA1F2A1A}" type="presParOf" srcId="{48B4D3C0-64F5-4367-BBB8-2758B209AA03}" destId="{5514A4F3-97B4-4EDC-82E4-C68B0F6E24B0}" srcOrd="4" destOrd="0" presId="urn:microsoft.com/office/officeart/2016/7/layout/HexagonTimeline"/>
    <dgm:cxn modelId="{1344609E-DBFB-46BC-B6F0-0C386EC0B488}" type="presParOf" srcId="{94173CDE-1601-44A4-931D-F57C9CADADE0}" destId="{3297A984-8754-454E-9D17-F1C21BD88EB1}" srcOrd="5" destOrd="0" presId="urn:microsoft.com/office/officeart/2016/7/layout/HexagonTimeline"/>
    <dgm:cxn modelId="{84F094AC-EDCD-4373-9DD4-83E3DF565F03}" type="presParOf" srcId="{94173CDE-1601-44A4-931D-F57C9CADADE0}" destId="{2DC5B118-BB0A-4CBB-85EA-08FE9D725D29}" srcOrd="6" destOrd="0" presId="urn:microsoft.com/office/officeart/2016/7/layout/HexagonTimeline"/>
    <dgm:cxn modelId="{E25DD395-A854-4C97-8CDA-3289960F1C45}" type="presParOf" srcId="{2DC5B118-BB0A-4CBB-85EA-08FE9D725D29}" destId="{D37F3EA3-D359-431C-92AF-CA8FC5306CA3}" srcOrd="0" destOrd="0" presId="urn:microsoft.com/office/officeart/2016/7/layout/HexagonTimeline"/>
    <dgm:cxn modelId="{9BFAFB29-2BDE-453A-B88D-90B626DC570A}" type="presParOf" srcId="{2DC5B118-BB0A-4CBB-85EA-08FE9D725D29}" destId="{1269FF3D-0DE3-4EBA-A970-5BBB5CA40778}" srcOrd="1" destOrd="0" presId="urn:microsoft.com/office/officeart/2016/7/layout/HexagonTimeline"/>
    <dgm:cxn modelId="{EBAFD842-4B24-402D-8402-2FBC25F69956}" type="presParOf" srcId="{2DC5B118-BB0A-4CBB-85EA-08FE9D725D29}" destId="{DBAEBE6B-8A05-4D4A-8764-DE28A8C939C7}" srcOrd="2" destOrd="0" presId="urn:microsoft.com/office/officeart/2016/7/layout/HexagonTimeline"/>
    <dgm:cxn modelId="{19CB7D09-125C-4592-BFA9-C89CA3F50F3F}" type="presParOf" srcId="{2DC5B118-BB0A-4CBB-85EA-08FE9D725D29}" destId="{F5E11F72-CC4A-4901-B3E7-51CE8C23A680}" srcOrd="3" destOrd="0" presId="urn:microsoft.com/office/officeart/2016/7/layout/HexagonTimeline"/>
    <dgm:cxn modelId="{89A9E4BB-9904-4C8E-BA66-D5816B067D23}" type="presParOf" srcId="{2DC5B118-BB0A-4CBB-85EA-08FE9D725D29}" destId="{32B67FE9-3C50-4EEC-B66F-77894996F793}" srcOrd="4" destOrd="0" presId="urn:microsoft.com/office/officeart/2016/7/layout/HexagonTimeline"/>
    <dgm:cxn modelId="{C909DABD-01FC-4036-B800-A84CC09F6DBE}" type="presParOf" srcId="{94173CDE-1601-44A4-931D-F57C9CADADE0}" destId="{D60DED83-194A-4AE0-8C25-38409307393E}" srcOrd="7" destOrd="0" presId="urn:microsoft.com/office/officeart/2016/7/layout/HexagonTimeline"/>
    <dgm:cxn modelId="{6AF46F41-23CB-4EF3-90C9-56B631AF630C}" type="presParOf" srcId="{94173CDE-1601-44A4-931D-F57C9CADADE0}" destId="{FB7CEB1A-691D-4A3F-BCF8-A9388310ECDF}" srcOrd="8" destOrd="0" presId="urn:microsoft.com/office/officeart/2016/7/layout/HexagonTimeline"/>
    <dgm:cxn modelId="{56424DE6-4936-4753-85B5-EC3CBA72DA3A}" type="presParOf" srcId="{FB7CEB1A-691D-4A3F-BCF8-A9388310ECDF}" destId="{E432F431-C164-4901-86F2-1025FB3F45A1}" srcOrd="0" destOrd="0" presId="urn:microsoft.com/office/officeart/2016/7/layout/HexagonTimeline"/>
    <dgm:cxn modelId="{74CA9B53-CD0A-423E-8DA7-8AAD87E92B83}" type="presParOf" srcId="{FB7CEB1A-691D-4A3F-BCF8-A9388310ECDF}" destId="{FD552E66-F26C-4E6A-9C90-EE972321D23E}" srcOrd="1" destOrd="0" presId="urn:microsoft.com/office/officeart/2016/7/layout/HexagonTimeline"/>
    <dgm:cxn modelId="{E597AE4F-7C8D-4324-9577-505B4D56596E}" type="presParOf" srcId="{FB7CEB1A-691D-4A3F-BCF8-A9388310ECDF}" destId="{2E81C823-6F52-42DA-9CD7-D8FB216CB803}" srcOrd="2" destOrd="0" presId="urn:microsoft.com/office/officeart/2016/7/layout/HexagonTimeline"/>
    <dgm:cxn modelId="{8CB7AD2E-5E38-4808-AB44-ACC12D542F86}" type="presParOf" srcId="{FB7CEB1A-691D-4A3F-BCF8-A9388310ECDF}" destId="{264E2771-DA69-400F-9B92-D84B2FAF05AE}" srcOrd="3" destOrd="0" presId="urn:microsoft.com/office/officeart/2016/7/layout/HexagonTimeline"/>
    <dgm:cxn modelId="{3A37E139-5928-41DD-9E92-2350BE190BA5}" type="presParOf" srcId="{FB7CEB1A-691D-4A3F-BCF8-A9388310ECDF}" destId="{87D60DC1-1D43-4A09-9F01-4A1B6663F78C}" srcOrd="4" destOrd="0" presId="urn:microsoft.com/office/officeart/2016/7/layout/HexagonTimeline"/>
    <dgm:cxn modelId="{1ADBCB99-87AD-4496-8733-B5355650D0C3}" type="presParOf" srcId="{94173CDE-1601-44A4-931D-F57C9CADADE0}" destId="{0CA86EB2-95A1-46C1-984F-E8F33BC71F03}" srcOrd="9" destOrd="0" presId="urn:microsoft.com/office/officeart/2016/7/layout/HexagonTimeline"/>
    <dgm:cxn modelId="{EC78934C-115A-4C4C-B477-40AF06F296D9}" type="presParOf" srcId="{94173CDE-1601-44A4-931D-F57C9CADADE0}" destId="{28530473-C64C-45BD-9715-6AE19C53C25B}" srcOrd="10" destOrd="0" presId="urn:microsoft.com/office/officeart/2016/7/layout/HexagonTimeline"/>
    <dgm:cxn modelId="{E44E567D-4C5A-4D20-A304-67B56535E59F}" type="presParOf" srcId="{28530473-C64C-45BD-9715-6AE19C53C25B}" destId="{5BCAED93-D3D7-40DF-814A-24CC0596E691}" srcOrd="0" destOrd="0" presId="urn:microsoft.com/office/officeart/2016/7/layout/HexagonTimeline"/>
    <dgm:cxn modelId="{2F19E2D7-8929-4AB5-9D22-099B165F688A}" type="presParOf" srcId="{28530473-C64C-45BD-9715-6AE19C53C25B}" destId="{ED35F09A-3605-4755-8C99-D9AD2D4BF5E1}" srcOrd="1" destOrd="0" presId="urn:microsoft.com/office/officeart/2016/7/layout/HexagonTimeline"/>
    <dgm:cxn modelId="{0025132F-5FB3-4746-A5FF-C3E60F860B11}" type="presParOf" srcId="{28530473-C64C-45BD-9715-6AE19C53C25B}" destId="{625DB1CA-9A99-449F-9F6C-13BE024189EA}" srcOrd="2" destOrd="0" presId="urn:microsoft.com/office/officeart/2016/7/layout/HexagonTimeline"/>
    <dgm:cxn modelId="{1D28EF37-07DE-4461-88F7-85DB71D7D605}" type="presParOf" srcId="{28530473-C64C-45BD-9715-6AE19C53C25B}" destId="{B4F4D323-93BE-4FD2-9880-B67F78F835E8}" srcOrd="3" destOrd="0" presId="urn:microsoft.com/office/officeart/2016/7/layout/HexagonTimeline"/>
    <dgm:cxn modelId="{A5ECAF90-C88B-4ED2-8C66-5A20A6547FDC}" type="presParOf" srcId="{28530473-C64C-45BD-9715-6AE19C53C25B}" destId="{73FD7413-A7DA-42AD-95D5-2D55664855E8}" srcOrd="4" destOrd="0" presId="urn:microsoft.com/office/officeart/2016/7/layout/HexagonTimeline"/>
    <dgm:cxn modelId="{05DB2DCC-1A2B-43A3-9FD0-3336A6B06478}" type="presParOf" srcId="{94173CDE-1601-44A4-931D-F57C9CADADE0}" destId="{88E4FF23-4193-441F-8D6B-B32B51D38FC0}" srcOrd="11" destOrd="0" presId="urn:microsoft.com/office/officeart/2016/7/layout/HexagonTimeline"/>
    <dgm:cxn modelId="{F5860681-A3CB-454A-BCC5-13F96B5753B0}" type="presParOf" srcId="{94173CDE-1601-44A4-931D-F57C9CADADE0}" destId="{5B82E131-F405-452A-8F9F-DCC725A2496A}" srcOrd="12" destOrd="0" presId="urn:microsoft.com/office/officeart/2016/7/layout/HexagonTimeline"/>
    <dgm:cxn modelId="{0050D6B1-4DB3-46F7-ACA2-2790014DF874}" type="presParOf" srcId="{5B82E131-F405-452A-8F9F-DCC725A2496A}" destId="{5ED01CB4-DEDB-44C0-A32F-EDDA392C9A31}" srcOrd="0" destOrd="0" presId="urn:microsoft.com/office/officeart/2016/7/layout/HexagonTimeline"/>
    <dgm:cxn modelId="{20021357-2548-4C92-B9EA-77D30FC81165}" type="presParOf" srcId="{5B82E131-F405-452A-8F9F-DCC725A2496A}" destId="{D5DADF9D-9CA9-4536-BB53-ABB996A9D180}" srcOrd="1" destOrd="0" presId="urn:microsoft.com/office/officeart/2016/7/layout/HexagonTimeline"/>
    <dgm:cxn modelId="{84AB3FDB-B9F1-4173-97B1-573FCFCAE0DC}" type="presParOf" srcId="{5B82E131-F405-452A-8F9F-DCC725A2496A}" destId="{9E00F314-2F40-4CBB-A976-7C94CF6F2209}" srcOrd="2" destOrd="0" presId="urn:microsoft.com/office/officeart/2016/7/layout/HexagonTimeline"/>
    <dgm:cxn modelId="{258C229A-BB91-4B67-BCEA-554309880476}" type="presParOf" srcId="{5B82E131-F405-452A-8F9F-DCC725A2496A}" destId="{568F791F-6CDD-4A10-8596-379B7D422C22}" srcOrd="3" destOrd="0" presId="urn:microsoft.com/office/officeart/2016/7/layout/HexagonTimeline"/>
    <dgm:cxn modelId="{8A6C7BB1-8D8A-4432-889B-D8FD6918A3BD}" type="presParOf" srcId="{5B82E131-F405-452A-8F9F-DCC725A2496A}" destId="{1F8B0530-F102-47C2-A8A0-6B4DFC391D15}" srcOrd="4" destOrd="0" presId="urn:microsoft.com/office/officeart/2016/7/layout/HexagonTimeline"/>
    <dgm:cxn modelId="{F8B55C4F-9F2C-43B2-BFEF-DA70C9EAB60F}" type="presParOf" srcId="{94173CDE-1601-44A4-931D-F57C9CADADE0}" destId="{511B83FD-D679-417C-94F9-4E9DD766D5F5}" srcOrd="13" destOrd="0" presId="urn:microsoft.com/office/officeart/2016/7/layout/HexagonTimeline"/>
    <dgm:cxn modelId="{A0827A6F-1E4A-42D8-8914-203FFDA984C0}" type="presParOf" srcId="{94173CDE-1601-44A4-931D-F57C9CADADE0}" destId="{DC404F41-38DA-4D86-9EEA-5181B4269008}" srcOrd="14" destOrd="0" presId="urn:microsoft.com/office/officeart/2016/7/layout/HexagonTimeline"/>
    <dgm:cxn modelId="{BEE65FA3-64AB-495B-9956-3A636AC57DC3}" type="presParOf" srcId="{DC404F41-38DA-4D86-9EEA-5181B4269008}" destId="{E6A9CB19-81BF-4D2F-94CD-B70CC7D33DC6}" srcOrd="0" destOrd="0" presId="urn:microsoft.com/office/officeart/2016/7/layout/HexagonTimeline"/>
    <dgm:cxn modelId="{F3E39F43-50B8-4E3A-96AE-091B017FFE22}" type="presParOf" srcId="{DC404F41-38DA-4D86-9EEA-5181B4269008}" destId="{F1FCFD14-8B08-4C3F-BF23-F89B5F2F5A10}" srcOrd="1" destOrd="0" presId="urn:microsoft.com/office/officeart/2016/7/layout/HexagonTimeline"/>
    <dgm:cxn modelId="{5945D422-759B-4EE0-91EB-81214B062382}" type="presParOf" srcId="{DC404F41-38DA-4D86-9EEA-5181B4269008}" destId="{FDDD1A41-1FAD-45AE-A8CF-C96AECC79EFF}" srcOrd="2" destOrd="0" presId="urn:microsoft.com/office/officeart/2016/7/layout/HexagonTimeline"/>
    <dgm:cxn modelId="{996B6D4D-3DE5-4591-A788-229DF4F1DE2A}" type="presParOf" srcId="{DC404F41-38DA-4D86-9EEA-5181B4269008}" destId="{E9A3270D-A7FF-4AC1-ADFC-989E44C057B8}" srcOrd="3" destOrd="0" presId="urn:microsoft.com/office/officeart/2016/7/layout/HexagonTimeline"/>
    <dgm:cxn modelId="{BC50625B-8D78-4550-AC7F-C8B9363D6817}" type="presParOf" srcId="{DC404F41-38DA-4D86-9EEA-5181B4269008}" destId="{FAD12498-3CB7-4D24-9190-7647A2DBA83C}"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6F4FE-0FA6-4A25-A663-87AAABD0FE5C}">
      <dsp:nvSpPr>
        <dsp:cNvPr id="0" name=""/>
        <dsp:cNvSpPr/>
      </dsp:nvSpPr>
      <dsp:spPr>
        <a:xfrm>
          <a:off x="183442" y="1914588"/>
          <a:ext cx="929767" cy="522160"/>
        </a:xfrm>
        <a:prstGeom prst="homePlate">
          <a:avLst>
            <a:gd name="adj" fmla="val 4000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Sep. 2023</a:t>
          </a:r>
        </a:p>
      </dsp:txBody>
      <dsp:txXfrm>
        <a:off x="183442" y="1914588"/>
        <a:ext cx="825335" cy="522160"/>
      </dsp:txXfrm>
    </dsp:sp>
    <dsp:sp modelId="{015EBF6D-7A8D-4507-BA0E-9366F46701A7}">
      <dsp:nvSpPr>
        <dsp:cNvPr id="0" name=""/>
        <dsp:cNvSpPr/>
      </dsp:nvSpPr>
      <dsp:spPr>
        <a:xfrm>
          <a:off x="2654" y="0"/>
          <a:ext cx="1291344"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Application portal opens for submission</a:t>
          </a:r>
        </a:p>
      </dsp:txBody>
      <dsp:txXfrm>
        <a:off x="2654" y="0"/>
        <a:ext cx="1291344" cy="1392428"/>
      </dsp:txXfrm>
    </dsp:sp>
    <dsp:sp modelId="{60C3226A-5F12-4FD3-96EF-870BCA1439FC}">
      <dsp:nvSpPr>
        <dsp:cNvPr id="0" name=""/>
        <dsp:cNvSpPr/>
      </dsp:nvSpPr>
      <dsp:spPr>
        <a:xfrm>
          <a:off x="1113210" y="2175669"/>
          <a:ext cx="361576" cy="0"/>
        </a:xfrm>
        <a:custGeom>
          <a:avLst/>
          <a:gdLst/>
          <a:ahLst/>
          <a:cxnLst/>
          <a:rect l="0" t="0" r="0" b="0"/>
          <a:pathLst>
            <a:path>
              <a:moveTo>
                <a:pt x="0" y="0"/>
              </a:moveTo>
              <a:lnTo>
                <a:pt x="3615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A12AD4-5196-462E-8728-6A8603D0C45C}">
      <dsp:nvSpPr>
        <dsp:cNvPr id="0" name=""/>
        <dsp:cNvSpPr/>
      </dsp:nvSpPr>
      <dsp:spPr>
        <a:xfrm>
          <a:off x="648326"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D9ADDF0-A906-49E3-9504-706D5FD1678F}">
      <dsp:nvSpPr>
        <dsp:cNvPr id="0" name=""/>
        <dsp:cNvSpPr/>
      </dsp:nvSpPr>
      <dsp:spPr>
        <a:xfrm>
          <a:off x="604813"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1266E-4A4F-443E-B3F3-A5D7A0033E3F}">
      <dsp:nvSpPr>
        <dsp:cNvPr id="0" name=""/>
        <dsp:cNvSpPr/>
      </dsp:nvSpPr>
      <dsp:spPr>
        <a:xfrm>
          <a:off x="1474787" y="1914588"/>
          <a:ext cx="929767" cy="522160"/>
        </a:xfrm>
        <a:prstGeom prst="hexagon">
          <a:avLst>
            <a:gd name="adj" fmla="val 40000"/>
            <a:gd name="vf" fmla="val 11547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Mon. 2 Oct. 2023</a:t>
          </a:r>
        </a:p>
      </dsp:txBody>
      <dsp:txXfrm>
        <a:off x="1621889" y="1997201"/>
        <a:ext cx="635563" cy="356934"/>
      </dsp:txXfrm>
    </dsp:sp>
    <dsp:sp modelId="{0FA1CFF3-4075-484D-AE81-2E8BC48D2E0C}">
      <dsp:nvSpPr>
        <dsp:cNvPr id="0" name=""/>
        <dsp:cNvSpPr/>
      </dsp:nvSpPr>
      <dsp:spPr>
        <a:xfrm>
          <a:off x="1293998" y="2958909"/>
          <a:ext cx="1291344"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Application deadline</a:t>
          </a:r>
        </a:p>
      </dsp:txBody>
      <dsp:txXfrm>
        <a:off x="1293998" y="2958909"/>
        <a:ext cx="1291344" cy="1392428"/>
      </dsp:txXfrm>
    </dsp:sp>
    <dsp:sp modelId="{42507B10-3BE6-4AE0-A194-97F5FC973159}">
      <dsp:nvSpPr>
        <dsp:cNvPr id="0" name=""/>
        <dsp:cNvSpPr/>
      </dsp:nvSpPr>
      <dsp:spPr>
        <a:xfrm>
          <a:off x="2404555" y="2175669"/>
          <a:ext cx="361576" cy="0"/>
        </a:xfrm>
        <a:custGeom>
          <a:avLst/>
          <a:gdLst/>
          <a:ahLst/>
          <a:cxnLst/>
          <a:rect l="0" t="0" r="0" b="0"/>
          <a:pathLst>
            <a:path>
              <a:moveTo>
                <a:pt x="0" y="0"/>
              </a:moveTo>
              <a:lnTo>
                <a:pt x="3615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7EABC-1B95-432B-A9C7-8FA578BB0505}">
      <dsp:nvSpPr>
        <dsp:cNvPr id="0" name=""/>
        <dsp:cNvSpPr/>
      </dsp:nvSpPr>
      <dsp:spPr>
        <a:xfrm>
          <a:off x="1939671"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8944A19-1C3D-4345-9783-D8CA81AC0B0C}">
      <dsp:nvSpPr>
        <dsp:cNvPr id="0" name=""/>
        <dsp:cNvSpPr/>
      </dsp:nvSpPr>
      <dsp:spPr>
        <a:xfrm>
          <a:off x="1896157"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22089-B60F-462D-926A-A5607A60DFD1}">
      <dsp:nvSpPr>
        <dsp:cNvPr id="0" name=""/>
        <dsp:cNvSpPr/>
      </dsp:nvSpPr>
      <dsp:spPr>
        <a:xfrm>
          <a:off x="2766131" y="1914588"/>
          <a:ext cx="929767" cy="522160"/>
        </a:xfrm>
        <a:prstGeom prst="hexagon">
          <a:avLst>
            <a:gd name="adj" fmla="val 40000"/>
            <a:gd name="vf" fmla="val 11547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Fri. 6 Oct. 2023</a:t>
          </a:r>
        </a:p>
      </dsp:txBody>
      <dsp:txXfrm>
        <a:off x="2913233" y="1997201"/>
        <a:ext cx="635563" cy="356934"/>
      </dsp:txXfrm>
    </dsp:sp>
    <dsp:sp modelId="{0CCF5BF4-5186-4D12-A049-868CE932955C}">
      <dsp:nvSpPr>
        <dsp:cNvPr id="0" name=""/>
        <dsp:cNvSpPr/>
      </dsp:nvSpPr>
      <dsp:spPr>
        <a:xfrm>
          <a:off x="2585343" y="0"/>
          <a:ext cx="1291344"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Decision on application</a:t>
          </a:r>
        </a:p>
      </dsp:txBody>
      <dsp:txXfrm>
        <a:off x="2585343" y="0"/>
        <a:ext cx="1291344" cy="1392428"/>
      </dsp:txXfrm>
    </dsp:sp>
    <dsp:sp modelId="{3297A984-8754-454E-9D17-F1C21BD88EB1}">
      <dsp:nvSpPr>
        <dsp:cNvPr id="0" name=""/>
        <dsp:cNvSpPr/>
      </dsp:nvSpPr>
      <dsp:spPr>
        <a:xfrm>
          <a:off x="3695899" y="2175669"/>
          <a:ext cx="361576" cy="0"/>
        </a:xfrm>
        <a:custGeom>
          <a:avLst/>
          <a:gdLst/>
          <a:ahLst/>
          <a:cxnLst/>
          <a:rect l="0" t="0" r="0" b="0"/>
          <a:pathLst>
            <a:path>
              <a:moveTo>
                <a:pt x="0" y="0"/>
              </a:moveTo>
              <a:lnTo>
                <a:pt x="3615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17961-724E-45BC-A058-F60ABA510D73}">
      <dsp:nvSpPr>
        <dsp:cNvPr id="0" name=""/>
        <dsp:cNvSpPr/>
      </dsp:nvSpPr>
      <dsp:spPr>
        <a:xfrm>
          <a:off x="323101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34070B6-74A6-4D25-BDDA-3AB69F348C36}">
      <dsp:nvSpPr>
        <dsp:cNvPr id="0" name=""/>
        <dsp:cNvSpPr/>
      </dsp:nvSpPr>
      <dsp:spPr>
        <a:xfrm>
          <a:off x="3187502"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F3EA3-D359-431C-92AF-CA8FC5306CA3}">
      <dsp:nvSpPr>
        <dsp:cNvPr id="0" name=""/>
        <dsp:cNvSpPr/>
      </dsp:nvSpPr>
      <dsp:spPr>
        <a:xfrm>
          <a:off x="4057475" y="1914588"/>
          <a:ext cx="929767" cy="522160"/>
        </a:xfrm>
        <a:prstGeom prst="hexagon">
          <a:avLst>
            <a:gd name="adj" fmla="val 40000"/>
            <a:gd name="vf" fmla="val 11547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Mon. 16 Oct. 2023</a:t>
          </a:r>
        </a:p>
      </dsp:txBody>
      <dsp:txXfrm>
        <a:off x="4204577" y="1997201"/>
        <a:ext cx="635563" cy="356934"/>
      </dsp:txXfrm>
    </dsp:sp>
    <dsp:sp modelId="{1269FF3D-0DE3-4EBA-A970-5BBB5CA40778}">
      <dsp:nvSpPr>
        <dsp:cNvPr id="0" name=""/>
        <dsp:cNvSpPr/>
      </dsp:nvSpPr>
      <dsp:spPr>
        <a:xfrm>
          <a:off x="3876687" y="2958909"/>
          <a:ext cx="1291344"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Financial commitment form due</a:t>
          </a:r>
        </a:p>
      </dsp:txBody>
      <dsp:txXfrm>
        <a:off x="3876687" y="2958909"/>
        <a:ext cx="1291344" cy="1392428"/>
      </dsp:txXfrm>
    </dsp:sp>
    <dsp:sp modelId="{D60DED83-194A-4AE0-8C25-38409307393E}">
      <dsp:nvSpPr>
        <dsp:cNvPr id="0" name=""/>
        <dsp:cNvSpPr/>
      </dsp:nvSpPr>
      <dsp:spPr>
        <a:xfrm>
          <a:off x="4987243" y="2175669"/>
          <a:ext cx="361576" cy="0"/>
        </a:xfrm>
        <a:custGeom>
          <a:avLst/>
          <a:gdLst/>
          <a:ahLst/>
          <a:cxnLst/>
          <a:rect l="0" t="0" r="0" b="0"/>
          <a:pathLst>
            <a:path>
              <a:moveTo>
                <a:pt x="0" y="0"/>
              </a:moveTo>
              <a:lnTo>
                <a:pt x="3615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BE6B-8A05-4D4A-8764-DE28A8C939C7}">
      <dsp:nvSpPr>
        <dsp:cNvPr id="0" name=""/>
        <dsp:cNvSpPr/>
      </dsp:nvSpPr>
      <dsp:spPr>
        <a:xfrm>
          <a:off x="4522359"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5E11F72-CC4A-4901-B3E7-51CE8C23A680}">
      <dsp:nvSpPr>
        <dsp:cNvPr id="0" name=""/>
        <dsp:cNvSpPr/>
      </dsp:nvSpPr>
      <dsp:spPr>
        <a:xfrm>
          <a:off x="4478846"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2F431-C164-4901-86F2-1025FB3F45A1}">
      <dsp:nvSpPr>
        <dsp:cNvPr id="0" name=""/>
        <dsp:cNvSpPr/>
      </dsp:nvSpPr>
      <dsp:spPr>
        <a:xfrm>
          <a:off x="5348820" y="1914588"/>
          <a:ext cx="929767" cy="522160"/>
        </a:xfrm>
        <a:prstGeom prst="hexagon">
          <a:avLst>
            <a:gd name="adj" fmla="val 40000"/>
            <a:gd name="vf" fmla="val 11547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Dec. 2023</a:t>
          </a:r>
        </a:p>
      </dsp:txBody>
      <dsp:txXfrm>
        <a:off x="5495922" y="1997201"/>
        <a:ext cx="635563" cy="356934"/>
      </dsp:txXfrm>
    </dsp:sp>
    <dsp:sp modelId="{FD552E66-F26C-4E6A-9C90-EE972321D23E}">
      <dsp:nvSpPr>
        <dsp:cNvPr id="0" name=""/>
        <dsp:cNvSpPr/>
      </dsp:nvSpPr>
      <dsp:spPr>
        <a:xfrm>
          <a:off x="5168032" y="0"/>
          <a:ext cx="1291344"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Full Program fee due; Cashiers office deadline for spring 2024 tuition payment</a:t>
          </a:r>
        </a:p>
      </dsp:txBody>
      <dsp:txXfrm>
        <a:off x="5168032" y="0"/>
        <a:ext cx="1291344" cy="1392428"/>
      </dsp:txXfrm>
    </dsp:sp>
    <dsp:sp modelId="{0CA86EB2-95A1-46C1-984F-E8F33BC71F03}">
      <dsp:nvSpPr>
        <dsp:cNvPr id="0" name=""/>
        <dsp:cNvSpPr/>
      </dsp:nvSpPr>
      <dsp:spPr>
        <a:xfrm>
          <a:off x="6278588" y="2175669"/>
          <a:ext cx="361576" cy="0"/>
        </a:xfrm>
        <a:custGeom>
          <a:avLst/>
          <a:gdLst/>
          <a:ahLst/>
          <a:cxnLst/>
          <a:rect l="0" t="0" r="0" b="0"/>
          <a:pathLst>
            <a:path>
              <a:moveTo>
                <a:pt x="0" y="0"/>
              </a:moveTo>
              <a:lnTo>
                <a:pt x="3615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81C823-6F52-42DA-9CD7-D8FB216CB803}">
      <dsp:nvSpPr>
        <dsp:cNvPr id="0" name=""/>
        <dsp:cNvSpPr/>
      </dsp:nvSpPr>
      <dsp:spPr>
        <a:xfrm>
          <a:off x="5813704"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64E2771-DA69-400F-9B92-D84B2FAF05AE}">
      <dsp:nvSpPr>
        <dsp:cNvPr id="0" name=""/>
        <dsp:cNvSpPr/>
      </dsp:nvSpPr>
      <dsp:spPr>
        <a:xfrm>
          <a:off x="5770191"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CAED93-D3D7-40DF-814A-24CC0596E691}">
      <dsp:nvSpPr>
        <dsp:cNvPr id="0" name=""/>
        <dsp:cNvSpPr/>
      </dsp:nvSpPr>
      <dsp:spPr>
        <a:xfrm>
          <a:off x="6640164" y="1914588"/>
          <a:ext cx="929767" cy="522160"/>
        </a:xfrm>
        <a:prstGeom prst="hexagon">
          <a:avLst>
            <a:gd name="adj" fmla="val 40000"/>
            <a:gd name="vf" fmla="val 11547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Fri. 19 Jan. 2024</a:t>
          </a:r>
        </a:p>
      </dsp:txBody>
      <dsp:txXfrm>
        <a:off x="6787266" y="1997201"/>
        <a:ext cx="635563" cy="356934"/>
      </dsp:txXfrm>
    </dsp:sp>
    <dsp:sp modelId="{ED35F09A-3605-4755-8C99-D9AD2D4BF5E1}">
      <dsp:nvSpPr>
        <dsp:cNvPr id="0" name=""/>
        <dsp:cNvSpPr/>
      </dsp:nvSpPr>
      <dsp:spPr>
        <a:xfrm>
          <a:off x="6459376" y="2958909"/>
          <a:ext cx="1291344"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IPC pre-departure modules due in Canvas</a:t>
          </a:r>
        </a:p>
      </dsp:txBody>
      <dsp:txXfrm>
        <a:off x="6459376" y="2958909"/>
        <a:ext cx="1291344" cy="1392428"/>
      </dsp:txXfrm>
    </dsp:sp>
    <dsp:sp modelId="{88E4FF23-4193-441F-8D6B-B32B51D38FC0}">
      <dsp:nvSpPr>
        <dsp:cNvPr id="0" name=""/>
        <dsp:cNvSpPr/>
      </dsp:nvSpPr>
      <dsp:spPr>
        <a:xfrm>
          <a:off x="7569932" y="2175669"/>
          <a:ext cx="361576" cy="0"/>
        </a:xfrm>
        <a:custGeom>
          <a:avLst/>
          <a:gdLst/>
          <a:ahLst/>
          <a:cxnLst/>
          <a:rect l="0" t="0" r="0" b="0"/>
          <a:pathLst>
            <a:path>
              <a:moveTo>
                <a:pt x="0" y="0"/>
              </a:moveTo>
              <a:lnTo>
                <a:pt x="36157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DB1CA-9A99-449F-9F6C-13BE024189EA}">
      <dsp:nvSpPr>
        <dsp:cNvPr id="0" name=""/>
        <dsp:cNvSpPr/>
      </dsp:nvSpPr>
      <dsp:spPr>
        <a:xfrm>
          <a:off x="7105048"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F4D323-93BE-4FD2-9880-B67F78F835E8}">
      <dsp:nvSpPr>
        <dsp:cNvPr id="0" name=""/>
        <dsp:cNvSpPr/>
      </dsp:nvSpPr>
      <dsp:spPr>
        <a:xfrm>
          <a:off x="7061535"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01CB4-DEDB-44C0-A32F-EDDA392C9A31}">
      <dsp:nvSpPr>
        <dsp:cNvPr id="0" name=""/>
        <dsp:cNvSpPr/>
      </dsp:nvSpPr>
      <dsp:spPr>
        <a:xfrm>
          <a:off x="7931509" y="1914588"/>
          <a:ext cx="929767" cy="522160"/>
        </a:xfrm>
        <a:prstGeom prst="hexagon">
          <a:avLst>
            <a:gd name="adj" fmla="val 40000"/>
            <a:gd name="vf" fmla="val 11547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Fri. 19 Jan. 2024</a:t>
          </a:r>
        </a:p>
      </dsp:txBody>
      <dsp:txXfrm>
        <a:off x="8078611" y="1997201"/>
        <a:ext cx="635563" cy="356934"/>
      </dsp:txXfrm>
    </dsp:sp>
    <dsp:sp modelId="{D5DADF9D-9CA9-4536-BB53-ABB996A9D180}">
      <dsp:nvSpPr>
        <dsp:cNvPr id="0" name=""/>
        <dsp:cNvSpPr/>
      </dsp:nvSpPr>
      <dsp:spPr>
        <a:xfrm>
          <a:off x="7750721" y="0"/>
          <a:ext cx="1291344"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IPC post-decision forms due within application portal</a:t>
          </a:r>
        </a:p>
      </dsp:txBody>
      <dsp:txXfrm>
        <a:off x="7750721" y="0"/>
        <a:ext cx="1291344" cy="1392428"/>
      </dsp:txXfrm>
    </dsp:sp>
    <dsp:sp modelId="{511B83FD-D679-417C-94F9-4E9DD766D5F5}">
      <dsp:nvSpPr>
        <dsp:cNvPr id="0" name=""/>
        <dsp:cNvSpPr/>
      </dsp:nvSpPr>
      <dsp:spPr>
        <a:xfrm>
          <a:off x="8861277" y="2175669"/>
          <a:ext cx="386711" cy="0"/>
        </a:xfrm>
        <a:custGeom>
          <a:avLst/>
          <a:gdLst/>
          <a:ahLst/>
          <a:cxnLst/>
          <a:rect l="0" t="0" r="0" b="0"/>
          <a:pathLst>
            <a:path>
              <a:moveTo>
                <a:pt x="0" y="0"/>
              </a:moveTo>
              <a:lnTo>
                <a:pt x="38671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0F314-2F40-4CBB-A976-7C94CF6F2209}">
      <dsp:nvSpPr>
        <dsp:cNvPr id="0" name=""/>
        <dsp:cNvSpPr/>
      </dsp:nvSpPr>
      <dsp:spPr>
        <a:xfrm>
          <a:off x="8396393"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68F791F-6CDD-4A10-8596-379B7D422C22}">
      <dsp:nvSpPr>
        <dsp:cNvPr id="0" name=""/>
        <dsp:cNvSpPr/>
      </dsp:nvSpPr>
      <dsp:spPr>
        <a:xfrm>
          <a:off x="8352879"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9CB19-81BF-4D2F-94CD-B70CC7D33DC6}">
      <dsp:nvSpPr>
        <dsp:cNvPr id="0" name=""/>
        <dsp:cNvSpPr/>
      </dsp:nvSpPr>
      <dsp:spPr>
        <a:xfrm rot="10800000">
          <a:off x="9247988" y="1914588"/>
          <a:ext cx="1059033" cy="522160"/>
        </a:xfrm>
        <a:prstGeom prst="homePlate">
          <a:avLst>
            <a:gd name="adj" fmla="val 4000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Fri. 26 Jan. 2024</a:t>
          </a:r>
        </a:p>
      </dsp:txBody>
      <dsp:txXfrm rot="10800000">
        <a:off x="9352420" y="1914588"/>
        <a:ext cx="954601" cy="522160"/>
      </dsp:txXfrm>
    </dsp:sp>
    <dsp:sp modelId="{F1FCFD14-8B08-4C3F-BF23-F89B5F2F5A10}">
      <dsp:nvSpPr>
        <dsp:cNvPr id="0" name=""/>
        <dsp:cNvSpPr/>
      </dsp:nvSpPr>
      <dsp:spPr>
        <a:xfrm>
          <a:off x="9042065" y="2958909"/>
          <a:ext cx="1470880"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Mandatory Pre-departure seminar </a:t>
          </a:r>
        </a:p>
        <a:p>
          <a:pPr marL="0" lvl="0" indent="0" algn="ctr" defTabSz="488950">
            <a:lnSpc>
              <a:spcPct val="90000"/>
            </a:lnSpc>
            <a:spcBef>
              <a:spcPct val="0"/>
            </a:spcBef>
            <a:spcAft>
              <a:spcPct val="35000"/>
            </a:spcAft>
            <a:buNone/>
          </a:pPr>
          <a:r>
            <a:rPr lang="en-US" sz="1100" kern="1200" dirty="0"/>
            <a:t>5:30 p.m. to 7:00 p.m. </a:t>
          </a:r>
        </a:p>
        <a:p>
          <a:pPr marL="0" lvl="0" indent="0" algn="ctr" defTabSz="488950">
            <a:lnSpc>
              <a:spcPct val="90000"/>
            </a:lnSpc>
            <a:spcBef>
              <a:spcPct val="0"/>
            </a:spcBef>
            <a:spcAft>
              <a:spcPct val="35000"/>
            </a:spcAft>
            <a:buNone/>
          </a:pPr>
          <a:r>
            <a:rPr lang="en-US" sz="1100" kern="1200" dirty="0"/>
            <a:t>Bryan School classroom</a:t>
          </a:r>
        </a:p>
      </dsp:txBody>
      <dsp:txXfrm>
        <a:off x="9042065" y="2958909"/>
        <a:ext cx="1470880" cy="1392428"/>
      </dsp:txXfrm>
    </dsp:sp>
    <dsp:sp modelId="{FDDD1A41-1FAD-45AE-A8CF-C96AECC79EFF}">
      <dsp:nvSpPr>
        <dsp:cNvPr id="0" name=""/>
        <dsp:cNvSpPr/>
      </dsp:nvSpPr>
      <dsp:spPr>
        <a:xfrm>
          <a:off x="9777505"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A3270D-A7FF-4AC1-ADFC-989E44C057B8}">
      <dsp:nvSpPr>
        <dsp:cNvPr id="0" name=""/>
        <dsp:cNvSpPr/>
      </dsp:nvSpPr>
      <dsp:spPr>
        <a:xfrm>
          <a:off x="9727942" y="2871883"/>
          <a:ext cx="991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D66D-0296-CF1C-00AE-799541575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37BBF6-6FAD-4063-6B7D-9183ED38B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D13C-5579-E559-3B82-9EA7DD4C35DC}"/>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5" name="Footer Placeholder 4">
            <a:extLst>
              <a:ext uri="{FF2B5EF4-FFF2-40B4-BE49-F238E27FC236}">
                <a16:creationId xmlns:a16="http://schemas.microsoft.com/office/drawing/2014/main" id="{DE9A5ECC-74B2-9881-2C4A-2BD5E75EC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EE83F-B14D-1240-DD65-4305CB4E1F5E}"/>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166052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C2EF-8543-F312-DE48-4D58957D0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322DF7-14DA-858F-83C0-ED43DB2E8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547D3-EA56-45B2-130D-932B53E8BB2B}"/>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5" name="Footer Placeholder 4">
            <a:extLst>
              <a:ext uri="{FF2B5EF4-FFF2-40B4-BE49-F238E27FC236}">
                <a16:creationId xmlns:a16="http://schemas.microsoft.com/office/drawing/2014/main" id="{AD837B3A-52B7-128B-EB8D-B75FA41DE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3EF47-E278-0C73-11BB-6642ABE7634A}"/>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222760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70C38-C4D8-58D9-CF85-06A2AD212C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188E65-38B2-29E1-EB16-E2D31792F7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2A179-5D30-AA22-1DA2-DB3F4671D892}"/>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5" name="Footer Placeholder 4">
            <a:extLst>
              <a:ext uri="{FF2B5EF4-FFF2-40B4-BE49-F238E27FC236}">
                <a16:creationId xmlns:a16="http://schemas.microsoft.com/office/drawing/2014/main" id="{AB6ACA13-839C-8F0F-2ED4-BD397967D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ABC14-FA7E-37AC-8A74-3A90EB26AC05}"/>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452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A88-9F30-438A-7BDD-2ABD7C8BA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4CA31-816E-8DE0-A646-E7BDA2CDF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E2EAE-3AE5-82FE-48F2-EAA0C408DE66}"/>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5" name="Footer Placeholder 4">
            <a:extLst>
              <a:ext uri="{FF2B5EF4-FFF2-40B4-BE49-F238E27FC236}">
                <a16:creationId xmlns:a16="http://schemas.microsoft.com/office/drawing/2014/main" id="{749D8AF5-B152-395B-0470-0E7CF9843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0204E-41F2-A23A-9437-123FF99B234F}"/>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8019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B50B-1E77-4CB6-7963-F17F2F5D6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4A2EE-C9B9-D2F0-E553-CCEBDE08E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8E197-343F-C692-5AB9-1A756D9F3CC1}"/>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5" name="Footer Placeholder 4">
            <a:extLst>
              <a:ext uri="{FF2B5EF4-FFF2-40B4-BE49-F238E27FC236}">
                <a16:creationId xmlns:a16="http://schemas.microsoft.com/office/drawing/2014/main" id="{5A40310E-7671-CFD7-4FDF-DD70D4352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B0AFD-A33C-6C51-E623-D8C433F24CAB}"/>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273073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7759-51EA-04C9-983C-9525C8703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8E273-34C6-3E61-CB81-6FD773992C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63981E-7FA6-90CF-01CA-9B165F7022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33ED36-72DA-260D-CC68-99FA87530EF9}"/>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6" name="Footer Placeholder 5">
            <a:extLst>
              <a:ext uri="{FF2B5EF4-FFF2-40B4-BE49-F238E27FC236}">
                <a16:creationId xmlns:a16="http://schemas.microsoft.com/office/drawing/2014/main" id="{CB9357AC-D299-694D-DCC0-810DCC894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ADCB4-D45D-1EFD-4867-148C9BD257EC}"/>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131941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398C-EF3A-9317-1F49-B5D45D5A6A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2B32AF-31AC-F3F7-1A43-6427B6829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4CF1FD-4F6E-E62C-E329-12BEECFFE8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FE994B-1705-9286-F47A-BBAA9939B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4A7D0-862E-DDDC-E5A9-418150D909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64AEC6-D722-BD6E-6D93-D329DCDE5E39}"/>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8" name="Footer Placeholder 7">
            <a:extLst>
              <a:ext uri="{FF2B5EF4-FFF2-40B4-BE49-F238E27FC236}">
                <a16:creationId xmlns:a16="http://schemas.microsoft.com/office/drawing/2014/main" id="{4026ECBE-AD24-3B8C-55FB-3E3A24AD0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04490-4C64-82B3-C31A-621778B2737A}"/>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344948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1D7-A0F5-D4E9-FCFA-2E495E69D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028A44-5C7D-2B61-9F76-8B33CDA429FF}"/>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4" name="Footer Placeholder 3">
            <a:extLst>
              <a:ext uri="{FF2B5EF4-FFF2-40B4-BE49-F238E27FC236}">
                <a16:creationId xmlns:a16="http://schemas.microsoft.com/office/drawing/2014/main" id="{7B0BE202-1665-A329-4E54-BEDBF07D9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4D195-3AD5-C1F4-6F1D-3402B58263C9}"/>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307137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788142-0656-2769-F27D-DAE537CE85D8}"/>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3" name="Footer Placeholder 2">
            <a:extLst>
              <a:ext uri="{FF2B5EF4-FFF2-40B4-BE49-F238E27FC236}">
                <a16:creationId xmlns:a16="http://schemas.microsoft.com/office/drawing/2014/main" id="{6FED2A0C-6804-EBEB-865C-755E7BDC41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2E76EE-5E3F-B45B-88B4-2E21D268E215}"/>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182341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A4B6-7B9B-CC9A-7D6E-7954B66D7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23045B-07DB-5D8F-6CC6-51EA6D2E7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2C07F1-2980-062C-2DA5-B74E5C8E0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29078-9B22-9C7E-7D2D-5FBD516D4B81}"/>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6" name="Footer Placeholder 5">
            <a:extLst>
              <a:ext uri="{FF2B5EF4-FFF2-40B4-BE49-F238E27FC236}">
                <a16:creationId xmlns:a16="http://schemas.microsoft.com/office/drawing/2014/main" id="{D1ED9885-3E24-F279-561C-20ABF1AB7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4C518-C79A-7BE2-8EE1-C3A58E0BBD05}"/>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100645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FA86-5E9D-8657-22D4-D3DCBBD15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91F905-976E-DF5E-84B3-13D7794C5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CB889-22A9-47E7-4066-885ECA55F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89597-9AAE-503A-E9AF-5D91720A0A4B}"/>
              </a:ext>
            </a:extLst>
          </p:cNvPr>
          <p:cNvSpPr>
            <a:spLocks noGrp="1"/>
          </p:cNvSpPr>
          <p:nvPr>
            <p:ph type="dt" sz="half" idx="10"/>
          </p:nvPr>
        </p:nvSpPr>
        <p:spPr/>
        <p:txBody>
          <a:bodyPr/>
          <a:lstStyle/>
          <a:p>
            <a:fld id="{2FC380A7-40D1-4381-8D96-2102EB2ACBAB}" type="datetimeFigureOut">
              <a:rPr lang="en-US" smtClean="0"/>
              <a:t>1/10/2024</a:t>
            </a:fld>
            <a:endParaRPr lang="en-US"/>
          </a:p>
        </p:txBody>
      </p:sp>
      <p:sp>
        <p:nvSpPr>
          <p:cNvPr id="6" name="Footer Placeholder 5">
            <a:extLst>
              <a:ext uri="{FF2B5EF4-FFF2-40B4-BE49-F238E27FC236}">
                <a16:creationId xmlns:a16="http://schemas.microsoft.com/office/drawing/2014/main" id="{F2000DAB-65D2-45E3-249C-88E204B0D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4A12F-5D02-86F4-5C57-2CB365F68B27}"/>
              </a:ext>
            </a:extLst>
          </p:cNvPr>
          <p:cNvSpPr>
            <a:spLocks noGrp="1"/>
          </p:cNvSpPr>
          <p:nvPr>
            <p:ph type="sldNum" sz="quarter" idx="12"/>
          </p:nvPr>
        </p:nvSpPr>
        <p:spPr/>
        <p:txBody>
          <a:bodyPr/>
          <a:lstStyle/>
          <a:p>
            <a:fld id="{0EF0D362-6B8B-4E39-AC88-ECE20633C9EA}" type="slidenum">
              <a:rPr lang="en-US" smtClean="0"/>
              <a:t>‹#›</a:t>
            </a:fld>
            <a:endParaRPr lang="en-US"/>
          </a:p>
        </p:txBody>
      </p:sp>
    </p:spTree>
    <p:extLst>
      <p:ext uri="{BB962C8B-B14F-4D97-AF65-F5344CB8AC3E}">
        <p14:creationId xmlns:p14="http://schemas.microsoft.com/office/powerpoint/2010/main" val="212064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08E96-6D10-3EDA-CFA9-FC85C44EC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51F086-85F1-3BEC-E402-4BC8B12E1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1A112-DA2F-6606-B962-D75FC8EC1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380A7-40D1-4381-8D96-2102EB2ACBAB}" type="datetimeFigureOut">
              <a:rPr lang="en-US" smtClean="0"/>
              <a:t>1/10/2024</a:t>
            </a:fld>
            <a:endParaRPr lang="en-US"/>
          </a:p>
        </p:txBody>
      </p:sp>
      <p:sp>
        <p:nvSpPr>
          <p:cNvPr id="5" name="Footer Placeholder 4">
            <a:extLst>
              <a:ext uri="{FF2B5EF4-FFF2-40B4-BE49-F238E27FC236}">
                <a16:creationId xmlns:a16="http://schemas.microsoft.com/office/drawing/2014/main" id="{61E7596E-0051-63B1-46C3-9D783EE7A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F76CB7-4CC5-308B-621F-2047DDF23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0D362-6B8B-4E39-AC88-ECE20633C9EA}" type="slidenum">
              <a:rPr lang="en-US" smtClean="0"/>
              <a:t>‹#›</a:t>
            </a:fld>
            <a:endParaRPr lang="en-US"/>
          </a:p>
        </p:txBody>
      </p:sp>
    </p:spTree>
    <p:extLst>
      <p:ext uri="{BB962C8B-B14F-4D97-AF65-F5344CB8AC3E}">
        <p14:creationId xmlns:p14="http://schemas.microsoft.com/office/powerpoint/2010/main" val="414652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udyabroad.uncg.edu/index.cfm?FuseAction=Programs.ViewProgramAngular&amp;id=10336"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bryan.uncg.edu/faculty-and-staff/acquaah-mose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tmfernan@uncg.ed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a:extLst>
              <a:ext uri="{FF2B5EF4-FFF2-40B4-BE49-F238E27FC236}">
                <a16:creationId xmlns:a16="http://schemas.microsoft.com/office/drawing/2014/main" id="{DA704DB1-37F7-234F-AF85-5E254AC35448}"/>
              </a:ext>
            </a:extLst>
          </p:cNvPr>
          <p:cNvSpPr>
            <a:spLocks noGrp="1"/>
          </p:cNvSpPr>
          <p:nvPr>
            <p:ph type="ctrTitle"/>
          </p:nvPr>
        </p:nvSpPr>
        <p:spPr>
          <a:xfrm>
            <a:off x="4763933" y="3827844"/>
            <a:ext cx="6766405" cy="1168188"/>
          </a:xfrm>
        </p:spPr>
        <p:txBody>
          <a:bodyPr>
            <a:normAutofit/>
          </a:bodyPr>
          <a:lstStyle/>
          <a:p>
            <a:r>
              <a:rPr lang="en-US" sz="3800">
                <a:solidFill>
                  <a:srgbClr val="FFFFFE"/>
                </a:solidFill>
              </a:rPr>
              <a:t>MBA 745: Doing Business Abroad</a:t>
            </a:r>
            <a:br>
              <a:rPr lang="en-US" sz="3800">
                <a:solidFill>
                  <a:srgbClr val="FFFFFE"/>
                </a:solidFill>
              </a:rPr>
            </a:br>
            <a:r>
              <a:rPr lang="en-US" sz="3800">
                <a:solidFill>
                  <a:srgbClr val="FFFFFE"/>
                </a:solidFill>
              </a:rPr>
              <a:t>Prague, Czech Republic</a:t>
            </a:r>
          </a:p>
        </p:txBody>
      </p:sp>
      <p:sp>
        <p:nvSpPr>
          <p:cNvPr id="3" name="Subtitle 2">
            <a:extLst>
              <a:ext uri="{FF2B5EF4-FFF2-40B4-BE49-F238E27FC236}">
                <a16:creationId xmlns:a16="http://schemas.microsoft.com/office/drawing/2014/main" id="{2C595E5E-AC8C-F6FD-4B82-71D2D406D789}"/>
              </a:ext>
            </a:extLst>
          </p:cNvPr>
          <p:cNvSpPr>
            <a:spLocks noGrp="1"/>
          </p:cNvSpPr>
          <p:nvPr>
            <p:ph type="subTitle" idx="1"/>
          </p:nvPr>
        </p:nvSpPr>
        <p:spPr>
          <a:xfrm>
            <a:off x="4763933" y="5088106"/>
            <a:ext cx="6766405" cy="1168189"/>
          </a:xfrm>
        </p:spPr>
        <p:txBody>
          <a:bodyPr>
            <a:normAutofit/>
          </a:bodyPr>
          <a:lstStyle/>
          <a:p>
            <a:r>
              <a:rPr lang="en-US">
                <a:solidFill>
                  <a:srgbClr val="FFFFFE"/>
                </a:solidFill>
              </a:rPr>
              <a:t>Spring 2024</a:t>
            </a:r>
          </a:p>
          <a:p>
            <a:r>
              <a:rPr lang="en-US">
                <a:solidFill>
                  <a:srgbClr val="FFFFFE"/>
                </a:solidFill>
              </a:rPr>
              <a:t>Sunday March 3, 2024 to Saturday March 9, 2024 </a:t>
            </a:r>
          </a:p>
        </p:txBody>
      </p:sp>
      <p:sp>
        <p:nvSpPr>
          <p:cNvPr id="22" name="Freeform: Shape 14">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6">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8A324FDE-7BB2-D15C-5074-31774C00A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5" y="2788829"/>
            <a:ext cx="3146891" cy="114861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8" name="Picture 7">
            <a:extLst>
              <a:ext uri="{FF2B5EF4-FFF2-40B4-BE49-F238E27FC236}">
                <a16:creationId xmlns:a16="http://schemas.microsoft.com/office/drawing/2014/main" id="{E3DEFB21-544E-20E3-DC93-45CA5C263F80}"/>
              </a:ext>
            </a:extLst>
          </p:cNvPr>
          <p:cNvPicPr>
            <a:picLocks noChangeAspect="1"/>
          </p:cNvPicPr>
          <p:nvPr/>
        </p:nvPicPr>
        <p:blipFill>
          <a:blip r:embed="rId3"/>
          <a:stretch>
            <a:fillRect/>
          </a:stretch>
        </p:blipFill>
        <p:spPr>
          <a:xfrm>
            <a:off x="4851980" y="681076"/>
            <a:ext cx="2488039" cy="1393301"/>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21" name="Freeform: Shape 20">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D768C3C-F2C7-0942-AE30-0F58BF177956}"/>
              </a:ext>
            </a:extLst>
          </p:cNvPr>
          <p:cNvPicPr>
            <a:picLocks noChangeAspect="1"/>
          </p:cNvPicPr>
          <p:nvPr/>
        </p:nvPicPr>
        <p:blipFill>
          <a:blip r:embed="rId4"/>
          <a:stretch>
            <a:fillRect/>
          </a:stretch>
        </p:blipFill>
        <p:spPr>
          <a:xfrm>
            <a:off x="9473404" y="967004"/>
            <a:ext cx="2518129" cy="1259064"/>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82383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1AFE3-3227-1510-66DB-682C6DFD6D5E}"/>
              </a:ext>
            </a:extLst>
          </p:cNvPr>
          <p:cNvSpPr>
            <a:spLocks noGrp="1"/>
          </p:cNvSpPr>
          <p:nvPr>
            <p:ph type="title"/>
          </p:nvPr>
        </p:nvSpPr>
        <p:spPr>
          <a:xfrm>
            <a:off x="1518407" y="279918"/>
            <a:ext cx="4496500" cy="1576874"/>
          </a:xfrm>
          <a:ln w="25400" cap="sq">
            <a:solidFill>
              <a:srgbClr val="FFFFFF"/>
            </a:solidFill>
            <a:miter lim="800000"/>
          </a:ln>
        </p:spPr>
        <p:txBody>
          <a:bodyPr wrap="square">
            <a:noAutofit/>
          </a:bodyPr>
          <a:lstStyle/>
          <a:p>
            <a:pPr algn="ctr"/>
            <a:r>
              <a:rPr lang="en-US" sz="4000" dirty="0">
                <a:solidFill>
                  <a:srgbClr val="FFFFFF"/>
                </a:solidFill>
                <a:hlinkClick r:id="rId2"/>
              </a:rPr>
              <a:t>Cost of the program: $2800.00</a:t>
            </a:r>
            <a:endParaRPr lang="en-US" sz="4000" dirty="0">
              <a:solidFill>
                <a:srgbClr val="FFFFFF"/>
              </a:solidFill>
            </a:endParaRP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43D238-4053-B210-8AA6-22F6F55368A3}"/>
              </a:ext>
            </a:extLst>
          </p:cNvPr>
          <p:cNvSpPr>
            <a:spLocks noGrp="1"/>
          </p:cNvSpPr>
          <p:nvPr>
            <p:ph sz="half" idx="1"/>
          </p:nvPr>
        </p:nvSpPr>
        <p:spPr>
          <a:xfrm>
            <a:off x="6675265" y="279918"/>
            <a:ext cx="5053066" cy="2546604"/>
          </a:xfrm>
        </p:spPr>
        <p:txBody>
          <a:bodyPr>
            <a:normAutofit fontScale="70000" lnSpcReduction="20000"/>
          </a:bodyPr>
          <a:lstStyle/>
          <a:p>
            <a:pPr marL="0" indent="0" algn="ctr">
              <a:buNone/>
            </a:pPr>
            <a:r>
              <a:rPr lang="en-US" sz="2900" b="1" dirty="0"/>
              <a:t>What is Included</a:t>
            </a:r>
          </a:p>
          <a:p>
            <a:r>
              <a:rPr lang="en-US" sz="2000" dirty="0"/>
              <a:t>Tuition for 3.0 credits</a:t>
            </a:r>
          </a:p>
          <a:p>
            <a:r>
              <a:rPr lang="en-US" sz="2000" dirty="0"/>
              <a:t>Hotel – Twin rooms; 6 nights</a:t>
            </a:r>
          </a:p>
          <a:p>
            <a:r>
              <a:rPr lang="en-US" sz="2000" dirty="0"/>
              <a:t>Welcome and Farewell Dinner</a:t>
            </a:r>
          </a:p>
          <a:p>
            <a:r>
              <a:rPr lang="en-US" sz="2000" dirty="0"/>
              <a:t>To/From Airport transfer</a:t>
            </a:r>
          </a:p>
          <a:p>
            <a:r>
              <a:rPr lang="en-US" sz="2000" dirty="0"/>
              <a:t>Travel Insurance</a:t>
            </a:r>
          </a:p>
          <a:p>
            <a:r>
              <a:rPr lang="en-US" sz="2000" dirty="0"/>
              <a:t>Company visits</a:t>
            </a:r>
          </a:p>
          <a:p>
            <a:r>
              <a:rPr lang="en-US" sz="2000" dirty="0"/>
              <a:t>Cultural site visits</a:t>
            </a:r>
          </a:p>
          <a:p>
            <a:r>
              <a:rPr lang="en-US" sz="2000" dirty="0"/>
              <a:t>Transportation to all company and cultural sites</a:t>
            </a:r>
          </a:p>
          <a:p>
            <a:endParaRPr lang="en-US" sz="2000" dirty="0"/>
          </a:p>
        </p:txBody>
      </p:sp>
      <p:sp>
        <p:nvSpPr>
          <p:cNvPr id="4" name="Content Placeholder 3">
            <a:extLst>
              <a:ext uri="{FF2B5EF4-FFF2-40B4-BE49-F238E27FC236}">
                <a16:creationId xmlns:a16="http://schemas.microsoft.com/office/drawing/2014/main" id="{BC329C19-F9FB-A125-EF7D-C3A0378478AD}"/>
              </a:ext>
            </a:extLst>
          </p:cNvPr>
          <p:cNvSpPr>
            <a:spLocks noGrp="1"/>
          </p:cNvSpPr>
          <p:nvPr>
            <p:ph sz="half" idx="2"/>
          </p:nvPr>
        </p:nvSpPr>
        <p:spPr>
          <a:xfrm>
            <a:off x="6615301" y="3410027"/>
            <a:ext cx="5057398" cy="2546605"/>
          </a:xfrm>
        </p:spPr>
        <p:txBody>
          <a:bodyPr>
            <a:normAutofit fontScale="70000" lnSpcReduction="20000"/>
          </a:bodyPr>
          <a:lstStyle/>
          <a:p>
            <a:pPr marL="0" indent="0" algn="ctr">
              <a:buNone/>
            </a:pPr>
            <a:r>
              <a:rPr lang="en-US" sz="2900" dirty="0"/>
              <a:t>What is</a:t>
            </a:r>
            <a:r>
              <a:rPr lang="en-US" sz="2900" b="1" dirty="0"/>
              <a:t> NOT </a:t>
            </a:r>
            <a:r>
              <a:rPr lang="en-US" sz="2900" dirty="0"/>
              <a:t>included</a:t>
            </a:r>
          </a:p>
          <a:p>
            <a:r>
              <a:rPr lang="en-US" sz="2000" dirty="0"/>
              <a:t>Airfare</a:t>
            </a:r>
          </a:p>
          <a:p>
            <a:r>
              <a:rPr lang="en-US" sz="2000" dirty="0"/>
              <a:t>Cost of optional events in the itinerary</a:t>
            </a:r>
          </a:p>
          <a:p>
            <a:r>
              <a:rPr lang="en-US" sz="2000" dirty="0"/>
              <a:t>Meals (other than the two listed above)</a:t>
            </a:r>
          </a:p>
          <a:p>
            <a:r>
              <a:rPr lang="en-US" sz="2000" dirty="0"/>
              <a:t>Spending Money</a:t>
            </a:r>
          </a:p>
          <a:p>
            <a:endParaRPr lang="en-US" sz="2000" dirty="0"/>
          </a:p>
        </p:txBody>
      </p:sp>
      <p:pic>
        <p:nvPicPr>
          <p:cNvPr id="6" name="Picture 5">
            <a:extLst>
              <a:ext uri="{FF2B5EF4-FFF2-40B4-BE49-F238E27FC236}">
                <a16:creationId xmlns:a16="http://schemas.microsoft.com/office/drawing/2014/main" id="{AFB556F2-D615-3C6C-4EFC-D81AE7814E55}"/>
              </a:ext>
            </a:extLst>
          </p:cNvPr>
          <p:cNvPicPr>
            <a:picLocks noChangeAspect="1"/>
          </p:cNvPicPr>
          <p:nvPr/>
        </p:nvPicPr>
        <p:blipFill>
          <a:blip r:embed="rId3"/>
          <a:stretch>
            <a:fillRect/>
          </a:stretch>
        </p:blipFill>
        <p:spPr>
          <a:xfrm>
            <a:off x="2017876" y="2037290"/>
            <a:ext cx="3252017" cy="4341610"/>
          </a:xfrm>
          <a:prstGeom prst="rect">
            <a:avLst/>
          </a:prstGeom>
        </p:spPr>
      </p:pic>
      <p:pic>
        <p:nvPicPr>
          <p:cNvPr id="7" name="Picture 6" descr="A close up of a logo&#10;&#10;Description automatically generated">
            <a:extLst>
              <a:ext uri="{FF2B5EF4-FFF2-40B4-BE49-F238E27FC236}">
                <a16:creationId xmlns:a16="http://schemas.microsoft.com/office/drawing/2014/main" id="{9AA8EC03-AF29-8492-10D6-376F72E4B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498" y="5956632"/>
            <a:ext cx="2469502" cy="901368"/>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
        <p:nvSpPr>
          <p:cNvPr id="8" name="Content Placeholder 3">
            <a:extLst>
              <a:ext uri="{FF2B5EF4-FFF2-40B4-BE49-F238E27FC236}">
                <a16:creationId xmlns:a16="http://schemas.microsoft.com/office/drawing/2014/main" id="{20EDC8A9-2FF5-CA25-D6F1-FD23B06C77F9}"/>
              </a:ext>
            </a:extLst>
          </p:cNvPr>
          <p:cNvSpPr txBox="1">
            <a:spLocks/>
          </p:cNvSpPr>
          <p:nvPr/>
        </p:nvSpPr>
        <p:spPr>
          <a:xfrm>
            <a:off x="6191959" y="5263176"/>
            <a:ext cx="5921743" cy="693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*Course is eligible for federal financial aid</a:t>
            </a:r>
          </a:p>
        </p:txBody>
      </p:sp>
    </p:spTree>
    <p:extLst>
      <p:ext uri="{BB962C8B-B14F-4D97-AF65-F5344CB8AC3E}">
        <p14:creationId xmlns:p14="http://schemas.microsoft.com/office/powerpoint/2010/main" val="62963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9E683-AD42-0019-4EC1-57E90DABB171}"/>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Course Details</a:t>
            </a: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6C89DA-9A0A-F9FF-B7FE-E3174241DD3C}"/>
              </a:ext>
            </a:extLst>
          </p:cNvPr>
          <p:cNvSpPr>
            <a:spLocks noGrp="1"/>
          </p:cNvSpPr>
          <p:nvPr>
            <p:ph idx="1"/>
          </p:nvPr>
        </p:nvSpPr>
        <p:spPr>
          <a:xfrm>
            <a:off x="1332961" y="2274753"/>
            <a:ext cx="5785212" cy="3305621"/>
          </a:xfrm>
        </p:spPr>
        <p:txBody>
          <a:bodyPr/>
          <a:lstStyle/>
          <a:p>
            <a:pPr marL="171450" indent="-171450" defTabSz="685800">
              <a:spcBef>
                <a:spcPts val="750"/>
              </a:spcBef>
            </a:pPr>
            <a:r>
              <a:rPr lang="en-US" sz="2100" kern="1200" dirty="0">
                <a:solidFill>
                  <a:schemeClr val="tx1"/>
                </a:solidFill>
                <a:latin typeface="+mn-lt"/>
                <a:ea typeface="+mn-ea"/>
                <a:cs typeface="+mn-cs"/>
              </a:rPr>
              <a:t>Open to graduate students at UNCG</a:t>
            </a:r>
          </a:p>
          <a:p>
            <a:pPr marL="171450" indent="-171450" defTabSz="685800">
              <a:spcBef>
                <a:spcPts val="750"/>
              </a:spcBef>
            </a:pPr>
            <a:r>
              <a:rPr lang="en-US" sz="2100" kern="1200" dirty="0">
                <a:solidFill>
                  <a:schemeClr val="tx1"/>
                </a:solidFill>
                <a:latin typeface="+mn-lt"/>
                <a:ea typeface="+mn-ea"/>
                <a:cs typeface="+mn-cs"/>
              </a:rPr>
              <a:t>3.0 credits</a:t>
            </a:r>
          </a:p>
          <a:p>
            <a:pPr marL="171450" indent="-171450" defTabSz="685800">
              <a:spcBef>
                <a:spcPts val="750"/>
              </a:spcBef>
            </a:pPr>
            <a:r>
              <a:rPr lang="en-US" sz="2100" dirty="0"/>
              <a:t>Grade r</a:t>
            </a:r>
            <a:r>
              <a:rPr lang="en-US" sz="2100" kern="1200" dirty="0">
                <a:solidFill>
                  <a:schemeClr val="tx1"/>
                </a:solidFill>
                <a:latin typeface="+mn-lt"/>
                <a:ea typeface="+mn-ea"/>
                <a:cs typeface="+mn-cs"/>
              </a:rPr>
              <a:t>equirements</a:t>
            </a:r>
          </a:p>
          <a:p>
            <a:pPr marL="0" indent="0" defTabSz="685800">
              <a:spcBef>
                <a:spcPts val="750"/>
              </a:spcBef>
              <a:buNone/>
            </a:pPr>
            <a:r>
              <a:rPr lang="en-US" sz="2100" kern="1200" dirty="0">
                <a:solidFill>
                  <a:schemeClr val="tx1"/>
                </a:solidFill>
                <a:latin typeface="+mn-lt"/>
                <a:ea typeface="+mn-ea"/>
                <a:cs typeface="+mn-cs"/>
              </a:rPr>
              <a:t>	- Attend mandatory pre-departure seminar</a:t>
            </a:r>
          </a:p>
          <a:p>
            <a:pPr marL="0" indent="0" defTabSz="685800">
              <a:spcBef>
                <a:spcPts val="750"/>
              </a:spcBef>
              <a:buNone/>
            </a:pPr>
            <a:r>
              <a:rPr lang="en-US" sz="2100" kern="1200" dirty="0">
                <a:solidFill>
                  <a:schemeClr val="tx1"/>
                </a:solidFill>
                <a:latin typeface="+mn-lt"/>
                <a:ea typeface="+mn-ea"/>
                <a:cs typeface="+mn-cs"/>
              </a:rPr>
              <a:t>	- Participate in weeklong activities in Prague</a:t>
            </a:r>
          </a:p>
          <a:p>
            <a:pPr marL="0" indent="0" defTabSz="685800">
              <a:spcBef>
                <a:spcPts val="750"/>
              </a:spcBef>
              <a:buNone/>
            </a:pPr>
            <a:r>
              <a:rPr lang="en-US" sz="2100" kern="1200" dirty="0">
                <a:solidFill>
                  <a:schemeClr val="tx1"/>
                </a:solidFill>
                <a:latin typeface="+mn-lt"/>
                <a:ea typeface="+mn-ea"/>
                <a:cs typeface="+mn-cs"/>
              </a:rPr>
              <a:t>	- Daily Journal report</a:t>
            </a:r>
          </a:p>
          <a:p>
            <a:pPr marL="0" indent="0" defTabSz="685800">
              <a:spcBef>
                <a:spcPts val="750"/>
              </a:spcBef>
              <a:buNone/>
            </a:pPr>
            <a:r>
              <a:rPr lang="en-US" sz="2100" kern="1200" dirty="0">
                <a:solidFill>
                  <a:schemeClr val="tx1"/>
                </a:solidFill>
                <a:latin typeface="+mn-lt"/>
                <a:ea typeface="+mn-ea"/>
                <a:cs typeface="+mn-cs"/>
              </a:rPr>
              <a:t>	- Individual Final </a:t>
            </a:r>
            <a:r>
              <a:rPr lang="en-US" sz="2100" dirty="0"/>
              <a:t>p</a:t>
            </a:r>
            <a:r>
              <a:rPr lang="en-US" sz="2100" kern="1200" dirty="0">
                <a:solidFill>
                  <a:schemeClr val="tx1"/>
                </a:solidFill>
                <a:latin typeface="+mn-lt"/>
                <a:ea typeface="+mn-ea"/>
                <a:cs typeface="+mn-cs"/>
              </a:rPr>
              <a:t>aper</a:t>
            </a:r>
          </a:p>
          <a:p>
            <a:pPr marL="0" indent="0" defTabSz="685800">
              <a:spcBef>
                <a:spcPts val="750"/>
              </a:spcBef>
              <a:buNone/>
            </a:pPr>
            <a:r>
              <a:rPr lang="en-US" sz="2100" kern="1200" dirty="0">
                <a:solidFill>
                  <a:schemeClr val="tx1"/>
                </a:solidFill>
                <a:latin typeface="+mn-lt"/>
                <a:ea typeface="+mn-ea"/>
                <a:cs typeface="+mn-cs"/>
              </a:rPr>
              <a:t>	- Readings</a:t>
            </a:r>
            <a:endParaRPr lang="en-US" dirty="0"/>
          </a:p>
        </p:txBody>
      </p:sp>
      <p:pic>
        <p:nvPicPr>
          <p:cNvPr id="4" name="Picture 3">
            <a:extLst>
              <a:ext uri="{FF2B5EF4-FFF2-40B4-BE49-F238E27FC236}">
                <a16:creationId xmlns:a16="http://schemas.microsoft.com/office/drawing/2014/main" id="{EE3913DA-1A9B-7D5C-0F4D-E07E1CC2C8D1}"/>
              </a:ext>
            </a:extLst>
          </p:cNvPr>
          <p:cNvPicPr>
            <a:picLocks noChangeAspect="1"/>
          </p:cNvPicPr>
          <p:nvPr/>
        </p:nvPicPr>
        <p:blipFill>
          <a:blip r:embed="rId2"/>
          <a:stretch>
            <a:fillRect/>
          </a:stretch>
        </p:blipFill>
        <p:spPr>
          <a:xfrm>
            <a:off x="8387398" y="1775259"/>
            <a:ext cx="2471641" cy="3089552"/>
          </a:xfrm>
          <a:prstGeom prst="rect">
            <a:avLst/>
          </a:prstGeom>
        </p:spPr>
      </p:pic>
      <p:sp>
        <p:nvSpPr>
          <p:cNvPr id="5" name="TextBox 4">
            <a:extLst>
              <a:ext uri="{FF2B5EF4-FFF2-40B4-BE49-F238E27FC236}">
                <a16:creationId xmlns:a16="http://schemas.microsoft.com/office/drawing/2014/main" id="{D1AB3B03-9E95-32CC-1046-63D6261B3880}"/>
              </a:ext>
            </a:extLst>
          </p:cNvPr>
          <p:cNvSpPr txBox="1"/>
          <p:nvPr/>
        </p:nvSpPr>
        <p:spPr>
          <a:xfrm>
            <a:off x="8387398" y="5145843"/>
            <a:ext cx="2884927" cy="1169551"/>
          </a:xfrm>
          <a:prstGeom prst="rect">
            <a:avLst/>
          </a:prstGeom>
          <a:noFill/>
        </p:spPr>
        <p:txBody>
          <a:bodyPr wrap="square" rtlCol="0">
            <a:spAutoFit/>
          </a:bodyPr>
          <a:lstStyle/>
          <a:p>
            <a:pPr algn="ctr" defTabSz="685800">
              <a:spcAft>
                <a:spcPts val="600"/>
              </a:spcAft>
            </a:pPr>
            <a:r>
              <a:rPr lang="en-US" sz="2000" kern="1200" dirty="0">
                <a:solidFill>
                  <a:schemeClr val="tx1"/>
                </a:solidFill>
                <a:ea typeface="+mn-ea"/>
                <a:cs typeface="+mn-cs"/>
                <a:hlinkClick r:id="rId3"/>
              </a:rPr>
              <a:t>Dr. Moses Acquaah</a:t>
            </a:r>
            <a:endParaRPr lang="en-US" sz="2000" kern="1200" dirty="0">
              <a:solidFill>
                <a:schemeClr val="tx1"/>
              </a:solidFill>
              <a:ea typeface="+mn-ea"/>
              <a:cs typeface="+mn-cs"/>
            </a:endParaRPr>
          </a:p>
          <a:p>
            <a:pPr algn="ctr" defTabSz="685800">
              <a:spcAft>
                <a:spcPts val="600"/>
              </a:spcAft>
            </a:pPr>
            <a:r>
              <a:rPr lang="en-US" sz="2000" kern="1200" dirty="0">
                <a:solidFill>
                  <a:schemeClr val="tx1"/>
                </a:solidFill>
                <a:ea typeface="+mn-ea"/>
                <a:cs typeface="+mn-cs"/>
              </a:rPr>
              <a:t>Professor</a:t>
            </a:r>
          </a:p>
          <a:p>
            <a:pPr algn="ctr" defTabSz="685800">
              <a:spcAft>
                <a:spcPts val="600"/>
              </a:spcAft>
            </a:pPr>
            <a:r>
              <a:rPr lang="en-US" sz="2000" kern="1200" dirty="0">
                <a:solidFill>
                  <a:schemeClr val="tx1"/>
                </a:solidFill>
                <a:ea typeface="+mn-ea"/>
                <a:cs typeface="+mn-cs"/>
              </a:rPr>
              <a:t>Dept. of Management</a:t>
            </a:r>
            <a:endParaRPr lang="en-US" sz="2000" dirty="0"/>
          </a:p>
        </p:txBody>
      </p:sp>
      <p:pic>
        <p:nvPicPr>
          <p:cNvPr id="6" name="Picture 5" descr="A close up of a logo&#10;&#10;Description automatically generated">
            <a:extLst>
              <a:ext uri="{FF2B5EF4-FFF2-40B4-BE49-F238E27FC236}">
                <a16:creationId xmlns:a16="http://schemas.microsoft.com/office/drawing/2014/main" id="{1C8BD81C-1034-ABD5-3735-6F5192AA3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72" y="5423714"/>
            <a:ext cx="2442960" cy="891680"/>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245403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7D14-0DE8-2054-7ACC-A86FC908CEC5}"/>
              </a:ext>
            </a:extLst>
          </p:cNvPr>
          <p:cNvSpPr>
            <a:spLocks noGrp="1"/>
          </p:cNvSpPr>
          <p:nvPr>
            <p:ph type="title"/>
          </p:nvPr>
        </p:nvSpPr>
        <p:spPr>
          <a:solidFill>
            <a:schemeClr val="accent2"/>
          </a:solidFill>
        </p:spPr>
        <p:txBody>
          <a:bodyPr/>
          <a:lstStyle/>
          <a:p>
            <a:pPr algn="ctr"/>
            <a:r>
              <a:rPr lang="en-US" dirty="0">
                <a:solidFill>
                  <a:schemeClr val="bg1"/>
                </a:solidFill>
              </a:rPr>
              <a:t>Application and Payment Dates</a:t>
            </a:r>
          </a:p>
        </p:txBody>
      </p:sp>
      <p:graphicFrame>
        <p:nvGraphicFramePr>
          <p:cNvPr id="8" name="Content Placeholder 2">
            <a:extLst>
              <a:ext uri="{FF2B5EF4-FFF2-40B4-BE49-F238E27FC236}">
                <a16:creationId xmlns:a16="http://schemas.microsoft.com/office/drawing/2014/main" id="{AE6D61DE-5E61-3145-CD22-A8D1593DB71E}"/>
              </a:ext>
            </a:extLst>
          </p:cNvPr>
          <p:cNvGraphicFramePr>
            <a:graphicFrameLocks noGrp="1"/>
          </p:cNvGraphicFramePr>
          <p:nvPr>
            <p:ph idx="1"/>
            <p:extLst>
              <p:ext uri="{D42A27DB-BD31-4B8C-83A1-F6EECF244321}">
                <p14:modId xmlns:p14="http://schemas.microsoft.com/office/powerpoint/2010/main" val="3691138241"/>
              </p:ext>
            </p:extLst>
          </p:nvPr>
        </p:nvGraphicFramePr>
        <p:xfrm>
          <a:off x="1267408" y="147106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2DCE2F9-B358-030A-F8A0-184EF1D5ECFF}"/>
              </a:ext>
            </a:extLst>
          </p:cNvPr>
          <p:cNvPicPr>
            <a:picLocks noChangeAspect="1"/>
          </p:cNvPicPr>
          <p:nvPr/>
        </p:nvPicPr>
        <p:blipFill>
          <a:blip r:embed="rId7"/>
          <a:stretch>
            <a:fillRect/>
          </a:stretch>
        </p:blipFill>
        <p:spPr>
          <a:xfrm>
            <a:off x="111967" y="4974675"/>
            <a:ext cx="2695575" cy="1695450"/>
          </a:xfrm>
          <a:prstGeom prst="rect">
            <a:avLst/>
          </a:prstGeom>
        </p:spPr>
      </p:pic>
      <p:pic>
        <p:nvPicPr>
          <p:cNvPr id="5" name="Picture 4">
            <a:extLst>
              <a:ext uri="{FF2B5EF4-FFF2-40B4-BE49-F238E27FC236}">
                <a16:creationId xmlns:a16="http://schemas.microsoft.com/office/drawing/2014/main" id="{CF003D86-7A37-3DB2-EB5D-96A143BA89D2}"/>
              </a:ext>
            </a:extLst>
          </p:cNvPr>
          <p:cNvPicPr>
            <a:picLocks noChangeAspect="1"/>
          </p:cNvPicPr>
          <p:nvPr/>
        </p:nvPicPr>
        <p:blipFill>
          <a:blip r:embed="rId8"/>
          <a:stretch>
            <a:fillRect/>
          </a:stretch>
        </p:blipFill>
        <p:spPr>
          <a:xfrm>
            <a:off x="9702238" y="5822400"/>
            <a:ext cx="2444708" cy="890093"/>
          </a:xfrm>
          <a:prstGeom prst="rect">
            <a:avLst/>
          </a:prstGeom>
        </p:spPr>
      </p:pic>
    </p:spTree>
    <p:extLst>
      <p:ext uri="{BB962C8B-B14F-4D97-AF65-F5344CB8AC3E}">
        <p14:creationId xmlns:p14="http://schemas.microsoft.com/office/powerpoint/2010/main" val="241333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2194-3AEC-2B81-5597-BA0FB7054A33}"/>
              </a:ext>
            </a:extLst>
          </p:cNvPr>
          <p:cNvSpPr>
            <a:spLocks noGrp="1"/>
          </p:cNvSpPr>
          <p:nvPr>
            <p:ph type="title"/>
          </p:nvPr>
        </p:nvSpPr>
        <p:spPr>
          <a:xfrm>
            <a:off x="838200" y="636718"/>
            <a:ext cx="10515600" cy="1966717"/>
          </a:xfrm>
          <a:solidFill>
            <a:schemeClr val="accent2"/>
          </a:solidFill>
        </p:spPr>
        <p:txBody>
          <a:bodyPr/>
          <a:lstStyle/>
          <a:p>
            <a:pPr algn="ctr"/>
            <a:r>
              <a:rPr lang="en-US" sz="4400" dirty="0">
                <a:solidFill>
                  <a:schemeClr val="bg1"/>
                </a:solidFill>
              </a:rPr>
              <a:t>Minimum Participants Required</a:t>
            </a:r>
            <a:br>
              <a:rPr lang="en-US" sz="4400" dirty="0">
                <a:solidFill>
                  <a:schemeClr val="bg1"/>
                </a:solidFill>
              </a:rPr>
            </a:br>
            <a:r>
              <a:rPr lang="en-US" sz="4400" dirty="0">
                <a:solidFill>
                  <a:schemeClr val="bg1"/>
                </a:solidFill>
              </a:rPr>
              <a:t> </a:t>
            </a:r>
            <a:r>
              <a:rPr lang="en-US" dirty="0">
                <a:solidFill>
                  <a:schemeClr val="bg1"/>
                </a:solidFill>
              </a:rPr>
              <a:t>15</a:t>
            </a:r>
          </a:p>
        </p:txBody>
      </p:sp>
      <p:sp>
        <p:nvSpPr>
          <p:cNvPr id="4" name="Title 1">
            <a:extLst>
              <a:ext uri="{FF2B5EF4-FFF2-40B4-BE49-F238E27FC236}">
                <a16:creationId xmlns:a16="http://schemas.microsoft.com/office/drawing/2014/main" id="{9D73129A-69A9-F6C3-C921-C10ADE89FA7B}"/>
              </a:ext>
            </a:extLst>
          </p:cNvPr>
          <p:cNvSpPr txBox="1">
            <a:spLocks/>
          </p:cNvSpPr>
          <p:nvPr/>
        </p:nvSpPr>
        <p:spPr>
          <a:xfrm>
            <a:off x="903514" y="4674637"/>
            <a:ext cx="6738257" cy="1596117"/>
          </a:xfrm>
          <a:prstGeom prst="rect">
            <a:avLst/>
          </a:prstGeom>
          <a:solidFill>
            <a:schemeClr val="accent2"/>
          </a:solidFill>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rPr>
              <a:t>Email for more information</a:t>
            </a:r>
          </a:p>
          <a:p>
            <a:r>
              <a:rPr lang="en-US" sz="4400" dirty="0">
                <a:solidFill>
                  <a:schemeClr val="bg1"/>
                </a:solidFill>
                <a:hlinkClick r:id="rId2"/>
              </a:rPr>
              <a:t>tmfernan@uncg.edu</a:t>
            </a:r>
            <a:endParaRPr lang="en-US" sz="4400" dirty="0">
              <a:solidFill>
                <a:schemeClr val="bg1"/>
              </a:solidFill>
            </a:endParaRPr>
          </a:p>
          <a:p>
            <a:endParaRPr lang="en-US" sz="4400" dirty="0">
              <a:solidFill>
                <a:schemeClr val="bg1"/>
              </a:solidFill>
            </a:endParaRPr>
          </a:p>
          <a:p>
            <a:r>
              <a:rPr lang="en-US" sz="1500" dirty="0">
                <a:solidFill>
                  <a:schemeClr val="bg1"/>
                </a:solidFill>
              </a:rPr>
              <a:t>*Program is subject to cancellation at the discretion of the MBA Program</a:t>
            </a:r>
          </a:p>
        </p:txBody>
      </p:sp>
      <p:pic>
        <p:nvPicPr>
          <p:cNvPr id="5" name="Picture 4">
            <a:extLst>
              <a:ext uri="{FF2B5EF4-FFF2-40B4-BE49-F238E27FC236}">
                <a16:creationId xmlns:a16="http://schemas.microsoft.com/office/drawing/2014/main" id="{226D1A4E-6F42-7417-FFCA-1ACE105D8E8C}"/>
              </a:ext>
            </a:extLst>
          </p:cNvPr>
          <p:cNvPicPr>
            <a:picLocks noChangeAspect="1"/>
          </p:cNvPicPr>
          <p:nvPr/>
        </p:nvPicPr>
        <p:blipFill>
          <a:blip r:embed="rId3"/>
          <a:stretch>
            <a:fillRect/>
          </a:stretch>
        </p:blipFill>
        <p:spPr>
          <a:xfrm>
            <a:off x="9747292" y="5825707"/>
            <a:ext cx="2444708" cy="890093"/>
          </a:xfrm>
          <a:prstGeom prst="rect">
            <a:avLst/>
          </a:prstGeom>
        </p:spPr>
      </p:pic>
      <p:sp>
        <p:nvSpPr>
          <p:cNvPr id="3" name="Text Placeholder 2">
            <a:extLst>
              <a:ext uri="{FF2B5EF4-FFF2-40B4-BE49-F238E27FC236}">
                <a16:creationId xmlns:a16="http://schemas.microsoft.com/office/drawing/2014/main" id="{98003115-1F95-E0F5-0502-8820A15BF71D}"/>
              </a:ext>
            </a:extLst>
          </p:cNvPr>
          <p:cNvSpPr>
            <a:spLocks noGrp="1"/>
          </p:cNvSpPr>
          <p:nvPr/>
        </p:nvSpPr>
        <p:spPr>
          <a:xfrm>
            <a:off x="838200" y="2846514"/>
            <a:ext cx="10515600" cy="1499870"/>
          </a:xfrm>
          <a:prstGeom prst="rect">
            <a:avLst/>
          </a:prstGeom>
        </p:spPr>
        <p:txBody>
          <a:bodyPr vert="horz" lIns="91440" tIns="45720" rIns="91440" bIns="45720" rtlCol="0">
            <a:normAutofit/>
          </a:bodyPr>
          <a:lstStyle/>
          <a:p>
            <a:pPr marL="0" marR="0" algn="ctr">
              <a:lnSpc>
                <a:spcPct val="90000"/>
              </a:lnSpc>
              <a:spcBef>
                <a:spcPts val="1000"/>
              </a:spcBef>
              <a:spcAft>
                <a:spcPts val="800"/>
              </a:spcAft>
            </a:pPr>
            <a:r>
              <a:rPr lang="en-US" sz="2400" kern="12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Past program to Prague, Czech Republic 2019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90000"/>
              </a:lnSpc>
              <a:spcBef>
                <a:spcPts val="1000"/>
              </a:spcBef>
              <a:spcAft>
                <a:spcPts val="800"/>
              </a:spcAft>
            </a:pPr>
            <a:r>
              <a:rPr lang="en-US" sz="2400" kern="120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https://bryan.uncg.edu/students/graduate-students/current-mba-students/study-abroad/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406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8aecac-1c28-4508-aeb7-ef5c238fab28">
      <Terms xmlns="http://schemas.microsoft.com/office/infopath/2007/PartnerControls"/>
    </lcf76f155ced4ddcb4097134ff3c332f>
    <TaxCatchAll xmlns="69a9318e-7295-4989-8248-e83f7eaf0097" xsi:nil="true"/>
    <_dlc_DocId xmlns="69a9318e-7295-4989-8248-e83f7eaf0097">N5P7CXYJ2UN3-745895329-16921</_dlc_DocId>
    <_dlc_DocIdUrl xmlns="69a9318e-7295-4989-8248-e83f7eaf0097">
      <Url>https://uncg.sharepoint.com/sites/dept-11808/_layouts/15/DocIdRedir.aspx?ID=N5P7CXYJ2UN3-745895329-16921</Url>
      <Description>N5P7CXYJ2UN3-745895329-16921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81875560CE80840898213D0BB3A4263" ma:contentTypeVersion="13" ma:contentTypeDescription="Create a new document." ma:contentTypeScope="" ma:versionID="c2ca5de289e895b64e60b53a71c7b0d6">
  <xsd:schema xmlns:xsd="http://www.w3.org/2001/XMLSchema" xmlns:xs="http://www.w3.org/2001/XMLSchema" xmlns:p="http://schemas.microsoft.com/office/2006/metadata/properties" xmlns:ns2="69a9318e-7295-4989-8248-e83f7eaf0097" xmlns:ns3="768aecac-1c28-4508-aeb7-ef5c238fab28" targetNamespace="http://schemas.microsoft.com/office/2006/metadata/properties" ma:root="true" ma:fieldsID="9dc51a39467d5191504e3cf8e4f2ffe8" ns2:_="" ns3:_="">
    <xsd:import namespace="69a9318e-7295-4989-8248-e83f7eaf0097"/>
    <xsd:import namespace="768aecac-1c28-4508-aeb7-ef5c238fab2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LengthInSecond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9318e-7295-4989-8248-e83f7eaf00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ad014267-b2d6-4af9-bb59-13bdc3381be0}" ma:internalName="TaxCatchAll" ma:showField="CatchAllData" ma:web="69a9318e-7295-4989-8248-e83f7eaf00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8aecac-1c28-4508-aeb7-ef5c238fab2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ac0a362-4c27-4c55-9ac0-8f38bd0dfc5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A8B7A-3FBF-4BF2-A7DE-F31C87087822}">
  <ds:schemaRefs>
    <ds:schemaRef ds:uri="http://schemas.microsoft.com/office/2006/metadata/properties"/>
    <ds:schemaRef ds:uri="http://schemas.microsoft.com/office/infopath/2007/PartnerControls"/>
    <ds:schemaRef ds:uri="768aecac-1c28-4508-aeb7-ef5c238fab28"/>
    <ds:schemaRef ds:uri="69a9318e-7295-4989-8248-e83f7eaf0097"/>
  </ds:schemaRefs>
</ds:datastoreItem>
</file>

<file path=customXml/itemProps2.xml><?xml version="1.0" encoding="utf-8"?>
<ds:datastoreItem xmlns:ds="http://schemas.openxmlformats.org/officeDocument/2006/customXml" ds:itemID="{DEB12609-D8E6-4B25-8676-5E34DD9E4763}">
  <ds:schemaRefs>
    <ds:schemaRef ds:uri="http://schemas.microsoft.com/sharepoint/v3/contenttype/forms"/>
  </ds:schemaRefs>
</ds:datastoreItem>
</file>

<file path=customXml/itemProps3.xml><?xml version="1.0" encoding="utf-8"?>
<ds:datastoreItem xmlns:ds="http://schemas.openxmlformats.org/officeDocument/2006/customXml" ds:itemID="{F30B7CF0-F3BD-4628-9076-E8C81097782E}">
  <ds:schemaRefs>
    <ds:schemaRef ds:uri="http://schemas.microsoft.com/sharepoint/events"/>
  </ds:schemaRefs>
</ds:datastoreItem>
</file>

<file path=customXml/itemProps4.xml><?xml version="1.0" encoding="utf-8"?>
<ds:datastoreItem xmlns:ds="http://schemas.openxmlformats.org/officeDocument/2006/customXml" ds:itemID="{ECEF97CF-8856-49E7-8BB8-8FB52E8DA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9318e-7295-4989-8248-e83f7eaf0097"/>
    <ds:schemaRef ds:uri="768aecac-1c28-4508-aeb7-ef5c238fa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TotalTime>
  <Words>302</Words>
  <Application>Microsoft Office PowerPoint</Application>
  <PresentationFormat>Widescreen</PresentationFormat>
  <Paragraphs>57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MBA 745: Doing Business Abroad Prague, Czech Republic</vt:lpstr>
      <vt:lpstr>Cost of the program: $2800.00</vt:lpstr>
      <vt:lpstr>Course Details</vt:lpstr>
      <vt:lpstr>Application and Payment Dates</vt:lpstr>
      <vt:lpstr>Minimum Participants Required  15</vt:lpstr>
    </vt:vector>
  </TitlesOfParts>
  <Company>The University of North Carolina at Greensboro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 745: Doing Business Abroad Prague, Czech Republic</dc:title>
  <dc:creator>Tuisha Stack</dc:creator>
  <cp:lastModifiedBy>Tuisha Stack</cp:lastModifiedBy>
  <cp:revision>10</cp:revision>
  <dcterms:created xsi:type="dcterms:W3CDTF">2023-09-06T18:15:18Z</dcterms:created>
  <dcterms:modified xsi:type="dcterms:W3CDTF">2024-01-10T18:32:38Z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0x010100681875560CE80840898213D0BB3A4263</vt:lpwstr>
  </property>
  <property fmtid="{D5CDD505-2E9C-101B-9397-08002B2CF9AE}" pid="3" name="Order">
    <vt:r8>4100</vt:r8>
  </property>
  <property fmtid="{D5CDD505-2E9C-101B-9397-08002B2CF9AE}" pid="4" name="_dlc_DocIdItemGuid">
    <vt:lpwstr>4e348cd5-b952-5f15-7770-ffffa3b50ed2</vt:lpwstr>
  </property>
</Properties>
</file>